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82" r:id="rId2"/>
    <p:sldMasterId id="2147483671" r:id="rId3"/>
  </p:sldMasterIdLst>
  <p:notesMasterIdLst>
    <p:notesMasterId r:id="rId34"/>
  </p:notesMasterIdLst>
  <p:sldIdLst>
    <p:sldId id="294" r:id="rId4"/>
    <p:sldId id="257" r:id="rId5"/>
    <p:sldId id="258" r:id="rId6"/>
    <p:sldId id="266" r:id="rId7"/>
    <p:sldId id="263" r:id="rId8"/>
    <p:sldId id="267" r:id="rId9"/>
    <p:sldId id="295" r:id="rId10"/>
    <p:sldId id="269" r:id="rId11"/>
    <p:sldId id="270" r:id="rId12"/>
    <p:sldId id="271" r:id="rId13"/>
    <p:sldId id="272" r:id="rId14"/>
    <p:sldId id="273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unde 1+2" id="{56AB64E0-E40B-834C-B203-149B9D3A5219}">
          <p14:sldIdLst>
            <p14:sldId id="294"/>
            <p14:sldId id="257"/>
            <p14:sldId id="258"/>
            <p14:sldId id="266"/>
            <p14:sldId id="263"/>
            <p14:sldId id="267"/>
            <p14:sldId id="295"/>
            <p14:sldId id="269"/>
          </p14:sldIdLst>
        </p14:section>
        <p14:section name="Stunde3+4" id="{9BA5C8F7-936D-A141-986B-DB4386B9DFFA}">
          <p14:sldIdLst>
            <p14:sldId id="270"/>
            <p14:sldId id="271"/>
            <p14:sldId id="272"/>
            <p14:sldId id="273"/>
          </p14:sldIdLst>
        </p14:section>
        <p14:section name="Stunde 5+6" id="{F72A743A-35A6-7F48-9F91-D1288D50AC52}">
          <p14:sldIdLst>
            <p14:sldId id="275"/>
            <p14:sldId id="276"/>
            <p14:sldId id="277"/>
            <p14:sldId id="278"/>
            <p14:sldId id="279"/>
          </p14:sldIdLst>
        </p14:section>
        <p14:section name="Stunde 7+8" id="{D84C90B5-6CA3-0A41-B83E-6FECD576055E}">
          <p14:sldIdLst>
            <p14:sldId id="280"/>
            <p14:sldId id="281"/>
            <p14:sldId id="282"/>
            <p14:sldId id="283"/>
            <p14:sldId id="284"/>
            <p14:sldId id="285"/>
            <p14:sldId id="286"/>
            <p14:sldId id="287"/>
            <p14:sldId id="288"/>
            <p14:sldId id="289"/>
            <p14:sldId id="290"/>
            <p14:sldId id="291"/>
            <p14:sldId id="29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7070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94F0424-85E8-47AA-AA38-BE072BFBD8C5}" v="90" dt="2026-02-02T09:05:24.13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ittlere Formatvorlage 2 - Akz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ittlere Formatvorlage 2 - Akz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ittlere Formatvorlage 2 - Akz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235"/>
    <p:restoredTop sz="94589"/>
  </p:normalViewPr>
  <p:slideViewPr>
    <p:cSldViewPr snapToGrid="0" showGuides="1">
      <p:cViewPr varScale="1">
        <p:scale>
          <a:sx n="104" d="100"/>
          <a:sy n="104" d="100"/>
        </p:scale>
        <p:origin x="858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microsoft.com/office/2016/11/relationships/changesInfo" Target="changesInfos/changesInfo1.xml"/><Relationship Id="rId21" Type="http://schemas.openxmlformats.org/officeDocument/2006/relationships/slide" Target="slides/slide18.xml"/><Relationship Id="rId34" Type="http://schemas.openxmlformats.org/officeDocument/2006/relationships/notesMaster" Target="notesMasters/notesMaster1.xml"/><Relationship Id="rId42" Type="http://schemas.openxmlformats.org/officeDocument/2006/relationships/customXml" Target="../customXml/item2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theme" Target="theme/theme1.xml"/><Relationship Id="rId40" Type="http://schemas.microsoft.com/office/2015/10/relationships/revisionInfo" Target="revisionInfo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customXml" Target="../customXml/item4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presProps" Target="presProps.xml"/><Relationship Id="rId43" Type="http://schemas.openxmlformats.org/officeDocument/2006/relationships/customXml" Target="../customXml/item3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tian Huberts" userId="27808154-ba9e-4ffa-b097-6fa3591e9430" providerId="ADAL" clId="{B00DEC17-6F86-4DDC-9BF1-EFDEE6B786D9}"/>
    <pc:docChg chg="undo redo custSel addSld delSld modSld modSection">
      <pc:chgData name="Christian Huberts" userId="27808154-ba9e-4ffa-b097-6fa3591e9430" providerId="ADAL" clId="{B00DEC17-6F86-4DDC-9BF1-EFDEE6B786D9}" dt="2026-02-02T09:37:34.696" v="507" actId="20577"/>
      <pc:docMkLst>
        <pc:docMk/>
      </pc:docMkLst>
      <pc:sldChg chg="modSp mod">
        <pc:chgData name="Christian Huberts" userId="27808154-ba9e-4ffa-b097-6fa3591e9430" providerId="ADAL" clId="{B00DEC17-6F86-4DDC-9BF1-EFDEE6B786D9}" dt="2026-02-02T08:59:08.530" v="453" actId="20577"/>
        <pc:sldMkLst>
          <pc:docMk/>
          <pc:sldMk cId="2929815761" sldId="263"/>
        </pc:sldMkLst>
        <pc:spChg chg="mod">
          <ac:chgData name="Christian Huberts" userId="27808154-ba9e-4ffa-b097-6fa3591e9430" providerId="ADAL" clId="{B00DEC17-6F86-4DDC-9BF1-EFDEE6B786D9}" dt="2026-02-02T08:59:08.530" v="453" actId="20577"/>
          <ac:spMkLst>
            <pc:docMk/>
            <pc:sldMk cId="2929815761" sldId="263"/>
            <ac:spMk id="4" creationId="{29BF0BF6-DAC1-8F24-4B4E-4B73BACF5F38}"/>
          </ac:spMkLst>
        </pc:spChg>
      </pc:sldChg>
      <pc:sldChg chg="modSp mod">
        <pc:chgData name="Christian Huberts" userId="27808154-ba9e-4ffa-b097-6fa3591e9430" providerId="ADAL" clId="{B00DEC17-6F86-4DDC-9BF1-EFDEE6B786D9}" dt="2026-02-02T08:58:59.884" v="448" actId="14100"/>
        <pc:sldMkLst>
          <pc:docMk/>
          <pc:sldMk cId="4020326310" sldId="266"/>
        </pc:sldMkLst>
        <pc:spChg chg="mod">
          <ac:chgData name="Christian Huberts" userId="27808154-ba9e-4ffa-b097-6fa3591e9430" providerId="ADAL" clId="{B00DEC17-6F86-4DDC-9BF1-EFDEE6B786D9}" dt="2026-02-02T08:58:59.884" v="448" actId="14100"/>
          <ac:spMkLst>
            <pc:docMk/>
            <pc:sldMk cId="4020326310" sldId="266"/>
            <ac:spMk id="16" creationId="{C1A2CBFC-1A47-4F3C-9D94-603C0D96C2C5}"/>
          </ac:spMkLst>
        </pc:spChg>
      </pc:sldChg>
      <pc:sldChg chg="modSp mod">
        <pc:chgData name="Christian Huberts" userId="27808154-ba9e-4ffa-b097-6fa3591e9430" providerId="ADAL" clId="{B00DEC17-6F86-4DDC-9BF1-EFDEE6B786D9}" dt="2026-02-02T09:37:34.696" v="507" actId="20577"/>
        <pc:sldMkLst>
          <pc:docMk/>
          <pc:sldMk cId="2994469723" sldId="267"/>
        </pc:sldMkLst>
        <pc:spChg chg="mod">
          <ac:chgData name="Christian Huberts" userId="27808154-ba9e-4ffa-b097-6fa3591e9430" providerId="ADAL" clId="{B00DEC17-6F86-4DDC-9BF1-EFDEE6B786D9}" dt="2026-02-02T08:59:00.266" v="450" actId="14100"/>
          <ac:spMkLst>
            <pc:docMk/>
            <pc:sldMk cId="2994469723" sldId="267"/>
            <ac:spMk id="2" creationId="{C4348632-CD14-0337-CEDE-410CF128EC59}"/>
          </ac:spMkLst>
        </pc:spChg>
        <pc:spChg chg="mod">
          <ac:chgData name="Christian Huberts" userId="27808154-ba9e-4ffa-b097-6fa3591e9430" providerId="ADAL" clId="{B00DEC17-6F86-4DDC-9BF1-EFDEE6B786D9}" dt="2026-02-02T09:37:34.696" v="507" actId="20577"/>
          <ac:spMkLst>
            <pc:docMk/>
            <pc:sldMk cId="2994469723" sldId="267"/>
            <ac:spMk id="3" creationId="{EA047D3A-7D57-9DE4-245B-025EE6F49EE2}"/>
          </ac:spMkLst>
        </pc:spChg>
      </pc:sldChg>
      <pc:sldChg chg="addSp delSp modSp mod">
        <pc:chgData name="Christian Huberts" userId="27808154-ba9e-4ffa-b097-6fa3591e9430" providerId="ADAL" clId="{B00DEC17-6F86-4DDC-9BF1-EFDEE6B786D9}" dt="2026-02-02T09:03:25.953" v="475" actId="167"/>
        <pc:sldMkLst>
          <pc:docMk/>
          <pc:sldMk cId="1169418506" sldId="269"/>
        </pc:sldMkLst>
        <pc:spChg chg="mod">
          <ac:chgData name="Christian Huberts" userId="27808154-ba9e-4ffa-b097-6fa3591e9430" providerId="ADAL" clId="{B00DEC17-6F86-4DDC-9BF1-EFDEE6B786D9}" dt="2026-01-27T10:08:12.491" v="155" actId="1076"/>
          <ac:spMkLst>
            <pc:docMk/>
            <pc:sldMk cId="1169418506" sldId="269"/>
            <ac:spMk id="2" creationId="{87F9A459-7A73-EF9E-1FE8-F1053A39D352}"/>
          </ac:spMkLst>
        </pc:spChg>
        <pc:picChg chg="add del mod ord">
          <ac:chgData name="Christian Huberts" userId="27808154-ba9e-4ffa-b097-6fa3591e9430" providerId="ADAL" clId="{B00DEC17-6F86-4DDC-9BF1-EFDEE6B786D9}" dt="2026-02-02T09:02:30.003" v="468" actId="478"/>
          <ac:picMkLst>
            <pc:docMk/>
            <pc:sldMk cId="1169418506" sldId="269"/>
            <ac:picMk id="3" creationId="{E806E4C3-9CFF-5DC7-05A5-0CE127D55E43}"/>
          </ac:picMkLst>
        </pc:picChg>
        <pc:picChg chg="add mod ord">
          <ac:chgData name="Christian Huberts" userId="27808154-ba9e-4ffa-b097-6fa3591e9430" providerId="ADAL" clId="{B00DEC17-6F86-4DDC-9BF1-EFDEE6B786D9}" dt="2026-02-02T09:03:25.953" v="475" actId="167"/>
          <ac:picMkLst>
            <pc:docMk/>
            <pc:sldMk cId="1169418506" sldId="269"/>
            <ac:picMk id="4" creationId="{4BFB61E4-22B8-CB02-2A5C-FF5F467129BC}"/>
          </ac:picMkLst>
        </pc:picChg>
        <pc:picChg chg="add del mod ord">
          <ac:chgData name="Christian Huberts" userId="27808154-ba9e-4ffa-b097-6fa3591e9430" providerId="ADAL" clId="{B00DEC17-6F86-4DDC-9BF1-EFDEE6B786D9}" dt="2026-02-02T09:01:22.982" v="459" actId="478"/>
          <ac:picMkLst>
            <pc:docMk/>
            <pc:sldMk cId="1169418506" sldId="269"/>
            <ac:picMk id="5" creationId="{D49C16B0-82D0-2687-5660-2EC219BBD406}"/>
          </ac:picMkLst>
        </pc:picChg>
      </pc:sldChg>
      <pc:sldChg chg="addSp delSp modSp mod">
        <pc:chgData name="Christian Huberts" userId="27808154-ba9e-4ffa-b097-6fa3591e9430" providerId="ADAL" clId="{B00DEC17-6F86-4DDC-9BF1-EFDEE6B786D9}" dt="2026-02-02T09:03:32.291" v="478" actId="167"/>
        <pc:sldMkLst>
          <pc:docMk/>
          <pc:sldMk cId="3938272999" sldId="271"/>
        </pc:sldMkLst>
        <pc:spChg chg="mod">
          <ac:chgData name="Christian Huberts" userId="27808154-ba9e-4ffa-b097-6fa3591e9430" providerId="ADAL" clId="{B00DEC17-6F86-4DDC-9BF1-EFDEE6B786D9}" dt="2026-01-27T10:08:33.182" v="162" actId="1076"/>
          <ac:spMkLst>
            <pc:docMk/>
            <pc:sldMk cId="3938272999" sldId="271"/>
            <ac:spMk id="7" creationId="{34C6BA69-378B-74B4-8B8E-0AB609D7D158}"/>
          </ac:spMkLst>
        </pc:spChg>
        <pc:picChg chg="add mod ord">
          <ac:chgData name="Christian Huberts" userId="27808154-ba9e-4ffa-b097-6fa3591e9430" providerId="ADAL" clId="{B00DEC17-6F86-4DDC-9BF1-EFDEE6B786D9}" dt="2026-02-02T09:03:32.291" v="478" actId="167"/>
          <ac:picMkLst>
            <pc:docMk/>
            <pc:sldMk cId="3938272999" sldId="271"/>
            <ac:picMk id="3" creationId="{857B4DCC-2647-37EB-D665-0CD82395661A}"/>
          </ac:picMkLst>
        </pc:picChg>
        <pc:picChg chg="add del mod ord">
          <ac:chgData name="Christian Huberts" userId="27808154-ba9e-4ffa-b097-6fa3591e9430" providerId="ADAL" clId="{B00DEC17-6F86-4DDC-9BF1-EFDEE6B786D9}" dt="2026-02-02T09:03:29.628" v="476" actId="478"/>
          <ac:picMkLst>
            <pc:docMk/>
            <pc:sldMk cId="3938272999" sldId="271"/>
            <ac:picMk id="8" creationId="{84E7ED33-E9C0-8217-9447-1A55A3583B08}"/>
          </ac:picMkLst>
        </pc:picChg>
      </pc:sldChg>
      <pc:sldChg chg="addSp delSp modSp mod">
        <pc:chgData name="Christian Huberts" userId="27808154-ba9e-4ffa-b097-6fa3591e9430" providerId="ADAL" clId="{B00DEC17-6F86-4DDC-9BF1-EFDEE6B786D9}" dt="2026-02-02T09:03:37.286" v="481" actId="167"/>
        <pc:sldMkLst>
          <pc:docMk/>
          <pc:sldMk cId="1920139221" sldId="272"/>
        </pc:sldMkLst>
        <pc:spChg chg="mod">
          <ac:chgData name="Christian Huberts" userId="27808154-ba9e-4ffa-b097-6fa3591e9430" providerId="ADAL" clId="{B00DEC17-6F86-4DDC-9BF1-EFDEE6B786D9}" dt="2026-01-27T10:08:46.966" v="169" actId="1076"/>
          <ac:spMkLst>
            <pc:docMk/>
            <pc:sldMk cId="1920139221" sldId="272"/>
            <ac:spMk id="2" creationId="{F8C180B8-3ACF-D926-8EA2-5A6BF6BBA286}"/>
          </ac:spMkLst>
        </pc:spChg>
        <pc:spChg chg="mod">
          <ac:chgData name="Christian Huberts" userId="27808154-ba9e-4ffa-b097-6fa3591e9430" providerId="ADAL" clId="{B00DEC17-6F86-4DDC-9BF1-EFDEE6B786D9}" dt="2026-01-27T10:02:08.202" v="130" actId="1076"/>
          <ac:spMkLst>
            <pc:docMk/>
            <pc:sldMk cId="1920139221" sldId="272"/>
            <ac:spMk id="5" creationId="{328A045F-B353-A21A-AE2A-E90FDF592D7B}"/>
          </ac:spMkLst>
        </pc:spChg>
        <pc:picChg chg="add mod ord">
          <ac:chgData name="Christian Huberts" userId="27808154-ba9e-4ffa-b097-6fa3591e9430" providerId="ADAL" clId="{B00DEC17-6F86-4DDC-9BF1-EFDEE6B786D9}" dt="2026-02-02T09:03:37.286" v="481" actId="167"/>
          <ac:picMkLst>
            <pc:docMk/>
            <pc:sldMk cId="1920139221" sldId="272"/>
            <ac:picMk id="3" creationId="{44ECC589-A1D2-DE5E-073E-B9E462804646}"/>
          </ac:picMkLst>
        </pc:picChg>
        <pc:picChg chg="add del mod ord">
          <ac:chgData name="Christian Huberts" userId="27808154-ba9e-4ffa-b097-6fa3591e9430" providerId="ADAL" clId="{B00DEC17-6F86-4DDC-9BF1-EFDEE6B786D9}" dt="2026-02-02T09:03:34.968" v="479" actId="478"/>
          <ac:picMkLst>
            <pc:docMk/>
            <pc:sldMk cId="1920139221" sldId="272"/>
            <ac:picMk id="7" creationId="{90B07819-A3AF-5962-82FD-20DE41284F68}"/>
          </ac:picMkLst>
        </pc:picChg>
      </pc:sldChg>
      <pc:sldChg chg="addSp delSp modSp mod">
        <pc:chgData name="Christian Huberts" userId="27808154-ba9e-4ffa-b097-6fa3591e9430" providerId="ADAL" clId="{B00DEC17-6F86-4DDC-9BF1-EFDEE6B786D9}" dt="2026-02-02T09:03:42.571" v="484" actId="167"/>
        <pc:sldMkLst>
          <pc:docMk/>
          <pc:sldMk cId="3131309545" sldId="273"/>
        </pc:sldMkLst>
        <pc:spChg chg="mod">
          <ac:chgData name="Christian Huberts" userId="27808154-ba9e-4ffa-b097-6fa3591e9430" providerId="ADAL" clId="{B00DEC17-6F86-4DDC-9BF1-EFDEE6B786D9}" dt="2026-01-27T10:09:09.818" v="176" actId="1076"/>
          <ac:spMkLst>
            <pc:docMk/>
            <pc:sldMk cId="3131309545" sldId="273"/>
            <ac:spMk id="2" creationId="{E88C22FB-B1D1-6571-B097-A2C8CC0A10AA}"/>
          </ac:spMkLst>
        </pc:spChg>
        <pc:picChg chg="add mod ord">
          <ac:chgData name="Christian Huberts" userId="27808154-ba9e-4ffa-b097-6fa3591e9430" providerId="ADAL" clId="{B00DEC17-6F86-4DDC-9BF1-EFDEE6B786D9}" dt="2026-02-02T09:03:42.571" v="484" actId="167"/>
          <ac:picMkLst>
            <pc:docMk/>
            <pc:sldMk cId="3131309545" sldId="273"/>
            <ac:picMk id="3" creationId="{9E548BAA-2FB6-D533-5A87-DE8EFCEF0571}"/>
          </ac:picMkLst>
        </pc:picChg>
        <pc:picChg chg="add del mod ord">
          <ac:chgData name="Christian Huberts" userId="27808154-ba9e-4ffa-b097-6fa3591e9430" providerId="ADAL" clId="{B00DEC17-6F86-4DDC-9BF1-EFDEE6B786D9}" dt="2026-02-02T09:03:40.306" v="482" actId="478"/>
          <ac:picMkLst>
            <pc:docMk/>
            <pc:sldMk cId="3131309545" sldId="273"/>
            <ac:picMk id="7" creationId="{8D73F050-53EF-7470-15B4-E787CE504256}"/>
          </ac:picMkLst>
        </pc:picChg>
      </pc:sldChg>
      <pc:sldChg chg="addSp delSp modSp mod">
        <pc:chgData name="Christian Huberts" userId="27808154-ba9e-4ffa-b097-6fa3591e9430" providerId="ADAL" clId="{B00DEC17-6F86-4DDC-9BF1-EFDEE6B786D9}" dt="2026-02-02T09:03:48.437" v="487" actId="167"/>
        <pc:sldMkLst>
          <pc:docMk/>
          <pc:sldMk cId="1965871277" sldId="276"/>
        </pc:sldMkLst>
        <pc:spChg chg="mod">
          <ac:chgData name="Christian Huberts" userId="27808154-ba9e-4ffa-b097-6fa3591e9430" providerId="ADAL" clId="{B00DEC17-6F86-4DDC-9BF1-EFDEE6B786D9}" dt="2026-01-27T10:09:27.587" v="183" actId="1076"/>
          <ac:spMkLst>
            <pc:docMk/>
            <pc:sldMk cId="1965871277" sldId="276"/>
            <ac:spMk id="7" creationId="{C3C0E48A-5278-7669-206F-C6411716AE22}"/>
          </ac:spMkLst>
        </pc:spChg>
        <pc:picChg chg="add mod ord">
          <ac:chgData name="Christian Huberts" userId="27808154-ba9e-4ffa-b097-6fa3591e9430" providerId="ADAL" clId="{B00DEC17-6F86-4DDC-9BF1-EFDEE6B786D9}" dt="2026-02-02T09:03:48.437" v="487" actId="167"/>
          <ac:picMkLst>
            <pc:docMk/>
            <pc:sldMk cId="1965871277" sldId="276"/>
            <ac:picMk id="3" creationId="{BC717337-9BD6-BBD7-2E79-1C80A444FF5C}"/>
          </ac:picMkLst>
        </pc:picChg>
        <pc:picChg chg="add del mod ord">
          <ac:chgData name="Christian Huberts" userId="27808154-ba9e-4ffa-b097-6fa3591e9430" providerId="ADAL" clId="{B00DEC17-6F86-4DDC-9BF1-EFDEE6B786D9}" dt="2026-02-02T09:03:46.257" v="485" actId="478"/>
          <ac:picMkLst>
            <pc:docMk/>
            <pc:sldMk cId="1965871277" sldId="276"/>
            <ac:picMk id="8" creationId="{6400F1E9-EAAE-1EE6-76D0-D0881EF94031}"/>
          </ac:picMkLst>
        </pc:picChg>
      </pc:sldChg>
      <pc:sldChg chg="addSp delSp modSp mod">
        <pc:chgData name="Christian Huberts" userId="27808154-ba9e-4ffa-b097-6fa3591e9430" providerId="ADAL" clId="{B00DEC17-6F86-4DDC-9BF1-EFDEE6B786D9}" dt="2026-02-02T09:03:54.657" v="490" actId="167"/>
        <pc:sldMkLst>
          <pc:docMk/>
          <pc:sldMk cId="3514694795" sldId="277"/>
        </pc:sldMkLst>
        <pc:spChg chg="mod">
          <ac:chgData name="Christian Huberts" userId="27808154-ba9e-4ffa-b097-6fa3591e9430" providerId="ADAL" clId="{B00DEC17-6F86-4DDC-9BF1-EFDEE6B786D9}" dt="2026-01-27T10:09:44.897" v="190" actId="1076"/>
          <ac:spMkLst>
            <pc:docMk/>
            <pc:sldMk cId="3514694795" sldId="277"/>
            <ac:spMk id="2" creationId="{5DEE1B88-D915-1FBE-61F2-2C55F1BB833E}"/>
          </ac:spMkLst>
        </pc:spChg>
        <pc:picChg chg="add mod ord">
          <ac:chgData name="Christian Huberts" userId="27808154-ba9e-4ffa-b097-6fa3591e9430" providerId="ADAL" clId="{B00DEC17-6F86-4DDC-9BF1-EFDEE6B786D9}" dt="2026-02-02T09:03:54.657" v="490" actId="167"/>
          <ac:picMkLst>
            <pc:docMk/>
            <pc:sldMk cId="3514694795" sldId="277"/>
            <ac:picMk id="3" creationId="{F3E0A708-A387-D7B8-35C1-2F22E5DA8EB1}"/>
          </ac:picMkLst>
        </pc:picChg>
        <pc:picChg chg="add del mod ord">
          <ac:chgData name="Christian Huberts" userId="27808154-ba9e-4ffa-b097-6fa3591e9430" providerId="ADAL" clId="{B00DEC17-6F86-4DDC-9BF1-EFDEE6B786D9}" dt="2026-02-02T09:03:51.189" v="488" actId="478"/>
          <ac:picMkLst>
            <pc:docMk/>
            <pc:sldMk cId="3514694795" sldId="277"/>
            <ac:picMk id="7" creationId="{2AAA2F75-9FB1-A634-5926-59D04EDA7F6B}"/>
          </ac:picMkLst>
        </pc:picChg>
      </pc:sldChg>
      <pc:sldChg chg="addSp delSp modSp mod">
        <pc:chgData name="Christian Huberts" userId="27808154-ba9e-4ffa-b097-6fa3591e9430" providerId="ADAL" clId="{B00DEC17-6F86-4DDC-9BF1-EFDEE6B786D9}" dt="2026-02-02T09:03:59.225" v="493" actId="167"/>
        <pc:sldMkLst>
          <pc:docMk/>
          <pc:sldMk cId="3244080257" sldId="278"/>
        </pc:sldMkLst>
        <pc:spChg chg="mod">
          <ac:chgData name="Christian Huberts" userId="27808154-ba9e-4ffa-b097-6fa3591e9430" providerId="ADAL" clId="{B00DEC17-6F86-4DDC-9BF1-EFDEE6B786D9}" dt="2026-01-27T10:03:15.739" v="131"/>
          <ac:spMkLst>
            <pc:docMk/>
            <pc:sldMk cId="3244080257" sldId="278"/>
            <ac:spMk id="2" creationId="{0DFBD676-AA48-56A1-DBB7-E4E3D07EFDDC}"/>
          </ac:spMkLst>
        </pc:spChg>
        <pc:picChg chg="add mod ord">
          <ac:chgData name="Christian Huberts" userId="27808154-ba9e-4ffa-b097-6fa3591e9430" providerId="ADAL" clId="{B00DEC17-6F86-4DDC-9BF1-EFDEE6B786D9}" dt="2026-02-02T09:03:59.225" v="493" actId="167"/>
          <ac:picMkLst>
            <pc:docMk/>
            <pc:sldMk cId="3244080257" sldId="278"/>
            <ac:picMk id="3" creationId="{8AC94F2E-7486-3D58-482B-9F997DC42916}"/>
          </ac:picMkLst>
        </pc:picChg>
        <pc:picChg chg="add del mod ord">
          <ac:chgData name="Christian Huberts" userId="27808154-ba9e-4ffa-b097-6fa3591e9430" providerId="ADAL" clId="{B00DEC17-6F86-4DDC-9BF1-EFDEE6B786D9}" dt="2026-02-02T09:03:57.005" v="491" actId="478"/>
          <ac:picMkLst>
            <pc:docMk/>
            <pc:sldMk cId="3244080257" sldId="278"/>
            <ac:picMk id="7" creationId="{9D3FD64E-C2CA-A36C-9E2A-F4AC14C60261}"/>
          </ac:picMkLst>
        </pc:picChg>
      </pc:sldChg>
      <pc:sldChg chg="modSp mod">
        <pc:chgData name="Christian Huberts" userId="27808154-ba9e-4ffa-b097-6fa3591e9430" providerId="ADAL" clId="{B00DEC17-6F86-4DDC-9BF1-EFDEE6B786D9}" dt="2026-01-27T10:11:53.640" v="201" actId="1076"/>
        <pc:sldMkLst>
          <pc:docMk/>
          <pc:sldMk cId="510241208" sldId="281"/>
        </pc:sldMkLst>
        <pc:spChg chg="mod">
          <ac:chgData name="Christian Huberts" userId="27808154-ba9e-4ffa-b097-6fa3591e9430" providerId="ADAL" clId="{B00DEC17-6F86-4DDC-9BF1-EFDEE6B786D9}" dt="2026-01-27T10:11:38.752" v="200" actId="1076"/>
          <ac:spMkLst>
            <pc:docMk/>
            <pc:sldMk cId="510241208" sldId="281"/>
            <ac:spMk id="3" creationId="{99D9A868-CFDC-C805-D54A-78BEECEE4963}"/>
          </ac:spMkLst>
        </pc:spChg>
        <pc:picChg chg="mod">
          <ac:chgData name="Christian Huberts" userId="27808154-ba9e-4ffa-b097-6fa3591e9430" providerId="ADAL" clId="{B00DEC17-6F86-4DDC-9BF1-EFDEE6B786D9}" dt="2026-01-27T10:11:53.640" v="201" actId="1076"/>
          <ac:picMkLst>
            <pc:docMk/>
            <pc:sldMk cId="510241208" sldId="281"/>
            <ac:picMk id="4" creationId="{2022B22F-3785-CC3A-0416-3C25DD740A37}"/>
          </ac:picMkLst>
        </pc:picChg>
      </pc:sldChg>
      <pc:sldChg chg="modSp mod">
        <pc:chgData name="Christian Huberts" userId="27808154-ba9e-4ffa-b097-6fa3591e9430" providerId="ADAL" clId="{B00DEC17-6F86-4DDC-9BF1-EFDEE6B786D9}" dt="2026-01-27T10:12:07.015" v="204" actId="1076"/>
        <pc:sldMkLst>
          <pc:docMk/>
          <pc:sldMk cId="2624449119" sldId="282"/>
        </pc:sldMkLst>
        <pc:spChg chg="mod">
          <ac:chgData name="Christian Huberts" userId="27808154-ba9e-4ffa-b097-6fa3591e9430" providerId="ADAL" clId="{B00DEC17-6F86-4DDC-9BF1-EFDEE6B786D9}" dt="2026-01-27T10:12:05.567" v="203" actId="1076"/>
          <ac:spMkLst>
            <pc:docMk/>
            <pc:sldMk cId="2624449119" sldId="282"/>
            <ac:spMk id="3" creationId="{EA6476C7-443D-B1E1-3733-B7621F474822}"/>
          </ac:spMkLst>
        </pc:spChg>
        <pc:picChg chg="mod">
          <ac:chgData name="Christian Huberts" userId="27808154-ba9e-4ffa-b097-6fa3591e9430" providerId="ADAL" clId="{B00DEC17-6F86-4DDC-9BF1-EFDEE6B786D9}" dt="2026-01-27T10:12:07.015" v="204" actId="1076"/>
          <ac:picMkLst>
            <pc:docMk/>
            <pc:sldMk cId="2624449119" sldId="282"/>
            <ac:picMk id="4" creationId="{C5BB3D28-6924-24B2-57A3-962FFF88E545}"/>
          </ac:picMkLst>
        </pc:picChg>
      </pc:sldChg>
      <pc:sldChg chg="modSp mod">
        <pc:chgData name="Christian Huberts" userId="27808154-ba9e-4ffa-b097-6fa3591e9430" providerId="ADAL" clId="{B00DEC17-6F86-4DDC-9BF1-EFDEE6B786D9}" dt="2026-01-27T10:12:17.865" v="208" actId="1076"/>
        <pc:sldMkLst>
          <pc:docMk/>
          <pc:sldMk cId="658896515" sldId="283"/>
        </pc:sldMkLst>
        <pc:spChg chg="mod">
          <ac:chgData name="Christian Huberts" userId="27808154-ba9e-4ffa-b097-6fa3591e9430" providerId="ADAL" clId="{B00DEC17-6F86-4DDC-9BF1-EFDEE6B786D9}" dt="2026-01-27T10:12:14.355" v="206" actId="1076"/>
          <ac:spMkLst>
            <pc:docMk/>
            <pc:sldMk cId="658896515" sldId="283"/>
            <ac:spMk id="2" creationId="{7841666E-F6E8-F239-789A-F879A80FE42F}"/>
          </ac:spMkLst>
        </pc:spChg>
        <pc:picChg chg="mod">
          <ac:chgData name="Christian Huberts" userId="27808154-ba9e-4ffa-b097-6fa3591e9430" providerId="ADAL" clId="{B00DEC17-6F86-4DDC-9BF1-EFDEE6B786D9}" dt="2026-01-27T10:12:17.865" v="208" actId="1076"/>
          <ac:picMkLst>
            <pc:docMk/>
            <pc:sldMk cId="658896515" sldId="283"/>
            <ac:picMk id="4" creationId="{9F62A94B-0C86-D51D-73C9-A6F6BD4BD1E3}"/>
          </ac:picMkLst>
        </pc:picChg>
      </pc:sldChg>
      <pc:sldChg chg="modSp mod">
        <pc:chgData name="Christian Huberts" userId="27808154-ba9e-4ffa-b097-6fa3591e9430" providerId="ADAL" clId="{B00DEC17-6F86-4DDC-9BF1-EFDEE6B786D9}" dt="2026-01-27T10:12:26.272" v="211" actId="1076"/>
        <pc:sldMkLst>
          <pc:docMk/>
          <pc:sldMk cId="3073446912" sldId="284"/>
        </pc:sldMkLst>
        <pc:spChg chg="mod">
          <ac:chgData name="Christian Huberts" userId="27808154-ba9e-4ffa-b097-6fa3591e9430" providerId="ADAL" clId="{B00DEC17-6F86-4DDC-9BF1-EFDEE6B786D9}" dt="2026-01-27T10:12:24.347" v="210" actId="1076"/>
          <ac:spMkLst>
            <pc:docMk/>
            <pc:sldMk cId="3073446912" sldId="284"/>
            <ac:spMk id="2" creationId="{4FBA4F31-4A11-9086-52A3-01453687C9FF}"/>
          </ac:spMkLst>
        </pc:spChg>
        <pc:picChg chg="mod">
          <ac:chgData name="Christian Huberts" userId="27808154-ba9e-4ffa-b097-6fa3591e9430" providerId="ADAL" clId="{B00DEC17-6F86-4DDC-9BF1-EFDEE6B786D9}" dt="2026-01-27T10:12:26.272" v="211" actId="1076"/>
          <ac:picMkLst>
            <pc:docMk/>
            <pc:sldMk cId="3073446912" sldId="284"/>
            <ac:picMk id="4" creationId="{ABBF2EA2-9D65-5DC6-3011-798A33E5D10B}"/>
          </ac:picMkLst>
        </pc:picChg>
      </pc:sldChg>
      <pc:sldChg chg="modSp mod">
        <pc:chgData name="Christian Huberts" userId="27808154-ba9e-4ffa-b097-6fa3591e9430" providerId="ADAL" clId="{B00DEC17-6F86-4DDC-9BF1-EFDEE6B786D9}" dt="2026-01-27T10:12:35.879" v="214" actId="1076"/>
        <pc:sldMkLst>
          <pc:docMk/>
          <pc:sldMk cId="3329642616" sldId="285"/>
        </pc:sldMkLst>
        <pc:spChg chg="mod">
          <ac:chgData name="Christian Huberts" userId="27808154-ba9e-4ffa-b097-6fa3591e9430" providerId="ADAL" clId="{B00DEC17-6F86-4DDC-9BF1-EFDEE6B786D9}" dt="2026-01-27T10:12:34.584" v="213" actId="1076"/>
          <ac:spMkLst>
            <pc:docMk/>
            <pc:sldMk cId="3329642616" sldId="285"/>
            <ac:spMk id="3" creationId="{07543504-07EC-5F39-DD6A-6C380E4A44D4}"/>
          </ac:spMkLst>
        </pc:spChg>
        <pc:picChg chg="mod">
          <ac:chgData name="Christian Huberts" userId="27808154-ba9e-4ffa-b097-6fa3591e9430" providerId="ADAL" clId="{B00DEC17-6F86-4DDC-9BF1-EFDEE6B786D9}" dt="2026-01-27T10:12:35.879" v="214" actId="1076"/>
          <ac:picMkLst>
            <pc:docMk/>
            <pc:sldMk cId="3329642616" sldId="285"/>
            <ac:picMk id="4" creationId="{56D6F140-9579-8085-9182-475DE97F774F}"/>
          </ac:picMkLst>
        </pc:picChg>
      </pc:sldChg>
      <pc:sldChg chg="modSp">
        <pc:chgData name="Christian Huberts" userId="27808154-ba9e-4ffa-b097-6fa3591e9430" providerId="ADAL" clId="{B00DEC17-6F86-4DDC-9BF1-EFDEE6B786D9}" dt="2026-01-27T10:12:46.841" v="215"/>
        <pc:sldMkLst>
          <pc:docMk/>
          <pc:sldMk cId="1992246989" sldId="286"/>
        </pc:sldMkLst>
        <pc:spChg chg="mod">
          <ac:chgData name="Christian Huberts" userId="27808154-ba9e-4ffa-b097-6fa3591e9430" providerId="ADAL" clId="{B00DEC17-6F86-4DDC-9BF1-EFDEE6B786D9}" dt="2026-01-27T10:12:46.841" v="215"/>
          <ac:spMkLst>
            <pc:docMk/>
            <pc:sldMk cId="1992246989" sldId="286"/>
            <ac:spMk id="6" creationId="{3AA9EC62-594B-3A24-FBAF-36C8290CDFF3}"/>
          </ac:spMkLst>
        </pc:spChg>
      </pc:sldChg>
      <pc:sldChg chg="addSp delSp modSp mod">
        <pc:chgData name="Christian Huberts" userId="27808154-ba9e-4ffa-b097-6fa3591e9430" providerId="ADAL" clId="{B00DEC17-6F86-4DDC-9BF1-EFDEE6B786D9}" dt="2026-02-02T09:04:45.901" v="497" actId="29295"/>
        <pc:sldMkLst>
          <pc:docMk/>
          <pc:sldMk cId="1186293806" sldId="287"/>
        </pc:sldMkLst>
        <pc:spChg chg="mod">
          <ac:chgData name="Christian Huberts" userId="27808154-ba9e-4ffa-b097-6fa3591e9430" providerId="ADAL" clId="{B00DEC17-6F86-4DDC-9BF1-EFDEE6B786D9}" dt="2026-01-27T10:18:28.910" v="264" actId="1076"/>
          <ac:spMkLst>
            <pc:docMk/>
            <pc:sldMk cId="1186293806" sldId="287"/>
            <ac:spMk id="4" creationId="{FA1C6ACD-C91F-69BE-ED22-F759055B270E}"/>
          </ac:spMkLst>
        </pc:spChg>
        <pc:picChg chg="add mod ord">
          <ac:chgData name="Christian Huberts" userId="27808154-ba9e-4ffa-b097-6fa3591e9430" providerId="ADAL" clId="{B00DEC17-6F86-4DDC-9BF1-EFDEE6B786D9}" dt="2026-02-02T09:04:45.901" v="497" actId="29295"/>
          <ac:picMkLst>
            <pc:docMk/>
            <pc:sldMk cId="1186293806" sldId="287"/>
            <ac:picMk id="2" creationId="{3C463F2E-A8FA-958F-F9CF-01E327CD0630}"/>
          </ac:picMkLst>
        </pc:picChg>
        <pc:picChg chg="add mod ord">
          <ac:chgData name="Christian Huberts" userId="27808154-ba9e-4ffa-b097-6fa3591e9430" providerId="ADAL" clId="{B00DEC17-6F86-4DDC-9BF1-EFDEE6B786D9}" dt="2026-01-27T10:19:24.241" v="270" actId="1036"/>
          <ac:picMkLst>
            <pc:docMk/>
            <pc:sldMk cId="1186293806" sldId="287"/>
            <ac:picMk id="3" creationId="{47AE754A-51B6-DCC6-8CA1-4AD53F4AB7F0}"/>
          </ac:picMkLst>
        </pc:picChg>
        <pc:picChg chg="add del mod ord">
          <ac:chgData name="Christian Huberts" userId="27808154-ba9e-4ffa-b097-6fa3591e9430" providerId="ADAL" clId="{B00DEC17-6F86-4DDC-9BF1-EFDEE6B786D9}" dt="2026-02-02T09:04:14" v="494" actId="478"/>
          <ac:picMkLst>
            <pc:docMk/>
            <pc:sldMk cId="1186293806" sldId="287"/>
            <ac:picMk id="8" creationId="{E4021940-D138-4F57-A442-9D0B0B93DC82}"/>
          </ac:picMkLst>
        </pc:picChg>
      </pc:sldChg>
      <pc:sldChg chg="addSp delSp modSp mod">
        <pc:chgData name="Christian Huberts" userId="27808154-ba9e-4ffa-b097-6fa3591e9430" providerId="ADAL" clId="{B00DEC17-6F86-4DDC-9BF1-EFDEE6B786D9}" dt="2026-02-02T09:04:58.714" v="500" actId="167"/>
        <pc:sldMkLst>
          <pc:docMk/>
          <pc:sldMk cId="1052967808" sldId="288"/>
        </pc:sldMkLst>
        <pc:spChg chg="mod">
          <ac:chgData name="Christian Huberts" userId="27808154-ba9e-4ffa-b097-6fa3591e9430" providerId="ADAL" clId="{B00DEC17-6F86-4DDC-9BF1-EFDEE6B786D9}" dt="2026-01-27T10:18:34" v="265" actId="1076"/>
          <ac:spMkLst>
            <pc:docMk/>
            <pc:sldMk cId="1052967808" sldId="288"/>
            <ac:spMk id="3" creationId="{F87A4D5D-4079-0C6C-16BA-8954542DD664}"/>
          </ac:spMkLst>
        </pc:spChg>
        <pc:picChg chg="add mod ord">
          <ac:chgData name="Christian Huberts" userId="27808154-ba9e-4ffa-b097-6fa3591e9430" providerId="ADAL" clId="{B00DEC17-6F86-4DDC-9BF1-EFDEE6B786D9}" dt="2026-02-02T09:04:58.714" v="500" actId="167"/>
          <ac:picMkLst>
            <pc:docMk/>
            <pc:sldMk cId="1052967808" sldId="288"/>
            <ac:picMk id="2" creationId="{CC6CF12A-5821-35F6-5895-C62DFF18F9BC}"/>
          </ac:picMkLst>
        </pc:picChg>
        <pc:picChg chg="mod">
          <ac:chgData name="Christian Huberts" userId="27808154-ba9e-4ffa-b097-6fa3591e9430" providerId="ADAL" clId="{B00DEC17-6F86-4DDC-9BF1-EFDEE6B786D9}" dt="2026-01-27T10:18:12.751" v="262" actId="1076"/>
          <ac:picMkLst>
            <pc:docMk/>
            <pc:sldMk cId="1052967808" sldId="288"/>
            <ac:picMk id="5" creationId="{6D0044DE-7A84-F93E-1DC1-3288042F1E61}"/>
          </ac:picMkLst>
        </pc:picChg>
        <pc:picChg chg="add del mod ord">
          <ac:chgData name="Christian Huberts" userId="27808154-ba9e-4ffa-b097-6fa3591e9430" providerId="ADAL" clId="{B00DEC17-6F86-4DDC-9BF1-EFDEE6B786D9}" dt="2026-02-02T09:04:55.635" v="498" actId="478"/>
          <ac:picMkLst>
            <pc:docMk/>
            <pc:sldMk cId="1052967808" sldId="288"/>
            <ac:picMk id="8" creationId="{6C4F8AA0-2EE7-499A-04C1-9DFCA1743960}"/>
          </ac:picMkLst>
        </pc:picChg>
      </pc:sldChg>
      <pc:sldChg chg="addSp delSp modSp mod">
        <pc:chgData name="Christian Huberts" userId="27808154-ba9e-4ffa-b097-6fa3591e9430" providerId="ADAL" clId="{B00DEC17-6F86-4DDC-9BF1-EFDEE6B786D9}" dt="2026-02-02T09:05:03.464" v="503" actId="167"/>
        <pc:sldMkLst>
          <pc:docMk/>
          <pc:sldMk cId="2404507042" sldId="289"/>
        </pc:sldMkLst>
        <pc:spChg chg="mod">
          <ac:chgData name="Christian Huberts" userId="27808154-ba9e-4ffa-b097-6fa3591e9430" providerId="ADAL" clId="{B00DEC17-6F86-4DDC-9BF1-EFDEE6B786D9}" dt="2026-01-27T10:19:45.700" v="272"/>
          <ac:spMkLst>
            <pc:docMk/>
            <pc:sldMk cId="2404507042" sldId="289"/>
            <ac:spMk id="3" creationId="{190E4059-4425-F6A4-0889-23EDF5A64366}"/>
          </ac:spMkLst>
        </pc:spChg>
        <pc:picChg chg="add mod ord">
          <ac:chgData name="Christian Huberts" userId="27808154-ba9e-4ffa-b097-6fa3591e9430" providerId="ADAL" clId="{B00DEC17-6F86-4DDC-9BF1-EFDEE6B786D9}" dt="2026-02-02T09:05:03.464" v="503" actId="167"/>
          <ac:picMkLst>
            <pc:docMk/>
            <pc:sldMk cId="2404507042" sldId="289"/>
            <ac:picMk id="2" creationId="{8469B8A5-9F06-F91D-7E3F-788FAD36735B}"/>
          </ac:picMkLst>
        </pc:picChg>
        <pc:picChg chg="add del mod ord">
          <ac:chgData name="Christian Huberts" userId="27808154-ba9e-4ffa-b097-6fa3591e9430" providerId="ADAL" clId="{B00DEC17-6F86-4DDC-9BF1-EFDEE6B786D9}" dt="2026-02-02T09:05:01.002" v="501" actId="478"/>
          <ac:picMkLst>
            <pc:docMk/>
            <pc:sldMk cId="2404507042" sldId="289"/>
            <ac:picMk id="11" creationId="{AC619439-2774-9233-D90E-B31CCFE9ED51}"/>
          </ac:picMkLst>
        </pc:picChg>
      </pc:sldChg>
      <pc:sldChg chg="modSp mod">
        <pc:chgData name="Christian Huberts" userId="27808154-ba9e-4ffa-b097-6fa3591e9430" providerId="ADAL" clId="{B00DEC17-6F86-4DDC-9BF1-EFDEE6B786D9}" dt="2026-02-02T09:05:34.989" v="506" actId="14100"/>
        <pc:sldMkLst>
          <pc:docMk/>
          <pc:sldMk cId="2449669198" sldId="290"/>
        </pc:sldMkLst>
        <pc:spChg chg="mod">
          <ac:chgData name="Christian Huberts" userId="27808154-ba9e-4ffa-b097-6fa3591e9430" providerId="ADAL" clId="{B00DEC17-6F86-4DDC-9BF1-EFDEE6B786D9}" dt="2026-02-02T09:05:34.989" v="506" actId="14100"/>
          <ac:spMkLst>
            <pc:docMk/>
            <pc:sldMk cId="2449669198" sldId="290"/>
            <ac:spMk id="3" creationId="{8CEC8999-0816-C9C3-49B7-4756DDD01327}"/>
          </ac:spMkLst>
        </pc:spChg>
      </pc:sldChg>
      <pc:sldChg chg="addSp delSp modSp add mod">
        <pc:chgData name="Christian Huberts" userId="27808154-ba9e-4ffa-b097-6fa3591e9430" providerId="ADAL" clId="{B00DEC17-6F86-4DDC-9BF1-EFDEE6B786D9}" dt="2026-02-02T09:03:15.178" v="473" actId="732"/>
        <pc:sldMkLst>
          <pc:docMk/>
          <pc:sldMk cId="1985109671" sldId="295"/>
        </pc:sldMkLst>
        <pc:spChg chg="mod">
          <ac:chgData name="Christian Huberts" userId="27808154-ba9e-4ffa-b097-6fa3591e9430" providerId="ADAL" clId="{B00DEC17-6F86-4DDC-9BF1-EFDEE6B786D9}" dt="2026-01-27T10:07:57.210" v="148" actId="1076"/>
          <ac:spMkLst>
            <pc:docMk/>
            <pc:sldMk cId="1985109671" sldId="295"/>
            <ac:spMk id="5" creationId="{0801C189-DAC0-48E7-AABE-7E6ACAC809D7}"/>
          </ac:spMkLst>
        </pc:spChg>
        <pc:picChg chg="add mod ord modCrop">
          <ac:chgData name="Christian Huberts" userId="27808154-ba9e-4ffa-b097-6fa3591e9430" providerId="ADAL" clId="{B00DEC17-6F86-4DDC-9BF1-EFDEE6B786D9}" dt="2026-02-02T09:03:15.178" v="473" actId="732"/>
          <ac:picMkLst>
            <pc:docMk/>
            <pc:sldMk cId="1985109671" sldId="295"/>
            <ac:picMk id="7" creationId="{8DA3145C-A72E-E4E4-F7D8-7E9E46BA10E5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AB3A84-DFEE-634A-B6E6-601C34272543}" type="datetimeFigureOut">
              <a:rPr lang="de-DE" smtClean="0"/>
              <a:t>02.02.2026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317B0A-5869-554B-BD88-A2E80E256F30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48505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30877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42064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19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237888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25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491288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26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7228209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27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50213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D317B0A-5869-554B-BD88-A2E80E256F30}" type="slidenum">
              <a:rPr lang="de-DE" smtClean="0"/>
              <a:t>28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105659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emf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01 The Darkest Fil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 descr="Ein Bild, das Logo, Grafiken, Symbol, Schrift enthält.&#10;&#10;KI-generierte Inhalte können fehlerhaft sein.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24F0AED7-87D7-ADCD-E33B-BB295AA6FF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750" y="5574082"/>
            <a:ext cx="7289017" cy="77991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lang="de-DE" sz="1400" b="0" i="0" kern="1200" dirty="0" smtClean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de-DE" dirty="0">
                <a:solidFill>
                  <a:srgbClr val="E3E3E3"/>
                </a:solidFill>
                <a:effectLst/>
                <a:latin typeface="Arial" panose="020B0604020202020204" pitchFamily="34" charset="0"/>
              </a:rPr>
              <a:t>Schule mit Games gestalten NRW – Demokratie und Teilhabe spielend fördern</a:t>
            </a: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Geschichte/Gesellschaftslehre, Klasse 9</a:t>
            </a:r>
            <a:endParaRPr lang="de-DE" b="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Doppelstunde 1+2: Ein Neuer Job in der Kanzlei von Dr. Fritz Bauer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FEF7A78C-31C9-BC08-044A-1648319714BC}"/>
              </a:ext>
            </a:extLst>
          </p:cNvPr>
          <p:cNvSpPr txBox="1"/>
          <p:nvPr userDrawn="1"/>
        </p:nvSpPr>
        <p:spPr>
          <a:xfrm>
            <a:off x="515938" y="2124000"/>
            <a:ext cx="3340293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01 The </a:t>
            </a:r>
            <a:r>
              <a:rPr lang="de-DE" dirty="0" err="1"/>
              <a:t>Darkest</a:t>
            </a:r>
            <a:r>
              <a:rPr lang="de-DE" dirty="0"/>
              <a:t> Files</a:t>
            </a:r>
          </a:p>
        </p:txBody>
      </p:sp>
      <p:sp>
        <p:nvSpPr>
          <p:cNvPr id="10" name="Textfeld 9">
            <a:extLst>
              <a:ext uri="{FF2B5EF4-FFF2-40B4-BE49-F238E27FC236}">
                <a16:creationId xmlns:a16="http://schemas.microsoft.com/office/drawing/2014/main" id="{F83D81BF-E333-755E-2014-6E3BA1D8D988}"/>
              </a:ext>
            </a:extLst>
          </p:cNvPr>
          <p:cNvSpPr txBox="1"/>
          <p:nvPr userDrawn="1"/>
        </p:nvSpPr>
        <p:spPr>
          <a:xfrm>
            <a:off x="515938" y="2819914"/>
            <a:ext cx="2997250" cy="765933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lvl="0"/>
            <a:r>
              <a:rPr lang="de-DE" dirty="0"/>
              <a:t>Unterrichtseinheit</a:t>
            </a:r>
          </a:p>
        </p:txBody>
      </p:sp>
    </p:spTree>
    <p:extLst>
      <p:ext uri="{BB962C8B-B14F-4D97-AF65-F5344CB8AC3E}">
        <p14:creationId xmlns:p14="http://schemas.microsoft.com/office/powerpoint/2010/main" val="20342298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2220674"/>
            <a:ext cx="5292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9999" y="2220674"/>
            <a:ext cx="5316064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The Darkest Files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0848"/>
            <a:ext cx="5292000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655CAC3C-D869-8A51-02DC-12F3F92707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359999" y="1670848"/>
            <a:ext cx="5316064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9" name="Titel 8">
            <a:extLst>
              <a:ext uri="{FF2B5EF4-FFF2-40B4-BE49-F238E27FC236}">
                <a16:creationId xmlns:a16="http://schemas.microsoft.com/office/drawing/2014/main" id="{18BEBAD8-3CBB-B3ED-135F-2C2E3B380E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67403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r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8" y="1728000"/>
            <a:ext cx="3348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1728000"/>
            <a:ext cx="3348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The Darkest Files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Inhaltsplatzhalter 3">
            <a:extLst>
              <a:ext uri="{FF2B5EF4-FFF2-40B4-BE49-F238E27FC236}">
                <a16:creationId xmlns:a16="http://schemas.microsoft.com/office/drawing/2014/main" id="{EBCC34B8-2124-140B-62A8-8BD58D06BF30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328063" y="1728000"/>
            <a:ext cx="3348000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0A97FE73-C7ED-E8EF-F96B-F9FF4EB411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466235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The Darkest Files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0848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8" name="Textplatzhalter 4">
            <a:extLst>
              <a:ext uri="{FF2B5EF4-FFF2-40B4-BE49-F238E27FC236}">
                <a16:creationId xmlns:a16="http://schemas.microsoft.com/office/drawing/2014/main" id="{655CAC3C-D869-8A51-02DC-12F3F927079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434030" y="1670848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12" name="Inhaltsplatzhalter 2">
            <a:extLst>
              <a:ext uri="{FF2B5EF4-FFF2-40B4-BE49-F238E27FC236}">
                <a16:creationId xmlns:a16="http://schemas.microsoft.com/office/drawing/2014/main" id="{B0B4F64B-213F-F31E-8568-D8790DD7C6B9}"/>
              </a:ext>
            </a:extLst>
          </p:cNvPr>
          <p:cNvSpPr>
            <a:spLocks noGrp="1"/>
          </p:cNvSpPr>
          <p:nvPr>
            <p:ph sz="half" idx="14"/>
          </p:nvPr>
        </p:nvSpPr>
        <p:spPr>
          <a:xfrm>
            <a:off x="539998" y="2220673"/>
            <a:ext cx="3348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3" name="Inhaltsplatzhalter 3">
            <a:extLst>
              <a:ext uri="{FF2B5EF4-FFF2-40B4-BE49-F238E27FC236}">
                <a16:creationId xmlns:a16="http://schemas.microsoft.com/office/drawing/2014/main" id="{F4B89CA5-3F83-FEBC-919C-5386D1BC32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2220673"/>
            <a:ext cx="3348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4" name="Inhaltsplatzhalter 3">
            <a:extLst>
              <a:ext uri="{FF2B5EF4-FFF2-40B4-BE49-F238E27FC236}">
                <a16:creationId xmlns:a16="http://schemas.microsoft.com/office/drawing/2014/main" id="{37C2741E-DA10-3AB4-AC64-D4C9BF0F1B7D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8328063" y="2220673"/>
            <a:ext cx="3348000" cy="365625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15" name="Textplatzhalter 4">
            <a:extLst>
              <a:ext uri="{FF2B5EF4-FFF2-40B4-BE49-F238E27FC236}">
                <a16:creationId xmlns:a16="http://schemas.microsoft.com/office/drawing/2014/main" id="{4DCC55FE-5880-5D11-8DEE-6E728291D42D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327158" y="1670848"/>
            <a:ext cx="3347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AD64BAC5-74FC-5586-CA7E-2753307A4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379668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ier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58000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The Darkest Files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9" name="Inhaltsplatzhalter 3">
            <a:extLst>
              <a:ext uri="{FF2B5EF4-FFF2-40B4-BE49-F238E27FC236}">
                <a16:creationId xmlns:a16="http://schemas.microsoft.com/office/drawing/2014/main" id="{EBCC34B8-2124-140B-62A8-8BD58D06BF30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76001" y="1728000"/>
            <a:ext cx="2376000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Inhaltsplatzhalter 3">
            <a:extLst>
              <a:ext uri="{FF2B5EF4-FFF2-40B4-BE49-F238E27FC236}">
                <a16:creationId xmlns:a16="http://schemas.microsoft.com/office/drawing/2014/main" id="{7B79E30A-4097-8A7B-5B60-D4CE76A6C3EC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9294002" y="1728000"/>
            <a:ext cx="2376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8" name="Titel 7">
            <a:extLst>
              <a:ext uri="{FF2B5EF4-FFF2-40B4-BE49-F238E27FC236}">
                <a16:creationId xmlns:a16="http://schemas.microsoft.com/office/drawing/2014/main" id="{469707CB-0C40-161C-2C47-E18A646467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02862843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gleich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The Darkest Files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extplatzhalter 2">
            <a:extLst>
              <a:ext uri="{FF2B5EF4-FFF2-40B4-BE49-F238E27FC236}">
                <a16:creationId xmlns:a16="http://schemas.microsoft.com/office/drawing/2014/main" id="{05933928-4493-9D74-BF16-EC135FD1CBDF}"/>
              </a:ext>
            </a:extLst>
          </p:cNvPr>
          <p:cNvSpPr>
            <a:spLocks noGrp="1"/>
          </p:cNvSpPr>
          <p:nvPr>
            <p:ph type="body" idx="13"/>
          </p:nvPr>
        </p:nvSpPr>
        <p:spPr>
          <a:xfrm>
            <a:off x="539999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19" name="Inhaltsplatzhalter 2">
            <a:extLst>
              <a:ext uri="{FF2B5EF4-FFF2-40B4-BE49-F238E27FC236}">
                <a16:creationId xmlns:a16="http://schemas.microsoft.com/office/drawing/2014/main" id="{796F3D4C-C9A1-2A8A-9F1E-917DEB29EB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2220673"/>
            <a:ext cx="2376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0" name="Inhaltsplatzhalter 3">
            <a:extLst>
              <a:ext uri="{FF2B5EF4-FFF2-40B4-BE49-F238E27FC236}">
                <a16:creationId xmlns:a16="http://schemas.microsoft.com/office/drawing/2014/main" id="{E1C09586-9530-3F5A-E9D0-1141AF4DB62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3458000" y="2220673"/>
            <a:ext cx="2376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1" name="Inhaltsplatzhalter 3">
            <a:extLst>
              <a:ext uri="{FF2B5EF4-FFF2-40B4-BE49-F238E27FC236}">
                <a16:creationId xmlns:a16="http://schemas.microsoft.com/office/drawing/2014/main" id="{722CF1E3-F594-2F3F-62B0-924A57FB372F}"/>
              </a:ext>
            </a:extLst>
          </p:cNvPr>
          <p:cNvSpPr>
            <a:spLocks noGrp="1"/>
          </p:cNvSpPr>
          <p:nvPr>
            <p:ph sz="half" idx="15"/>
          </p:nvPr>
        </p:nvSpPr>
        <p:spPr>
          <a:xfrm>
            <a:off x="6376001" y="2220673"/>
            <a:ext cx="2376000" cy="3656251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22" name="Inhaltsplatzhalter 3">
            <a:extLst>
              <a:ext uri="{FF2B5EF4-FFF2-40B4-BE49-F238E27FC236}">
                <a16:creationId xmlns:a16="http://schemas.microsoft.com/office/drawing/2014/main" id="{A77B4586-FADA-153F-510C-0598BEBAB579}"/>
              </a:ext>
            </a:extLst>
          </p:cNvPr>
          <p:cNvSpPr>
            <a:spLocks noGrp="1"/>
          </p:cNvSpPr>
          <p:nvPr>
            <p:ph sz="half" idx="16"/>
          </p:nvPr>
        </p:nvSpPr>
        <p:spPr>
          <a:xfrm>
            <a:off x="9294002" y="2220673"/>
            <a:ext cx="2376000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3" name="Textplatzhalter 2">
            <a:extLst>
              <a:ext uri="{FF2B5EF4-FFF2-40B4-BE49-F238E27FC236}">
                <a16:creationId xmlns:a16="http://schemas.microsoft.com/office/drawing/2014/main" id="{6D71CE4D-76F8-A629-B636-DD361730CB79}"/>
              </a:ext>
            </a:extLst>
          </p:cNvPr>
          <p:cNvSpPr>
            <a:spLocks noGrp="1"/>
          </p:cNvSpPr>
          <p:nvPr>
            <p:ph type="body" idx="17"/>
          </p:nvPr>
        </p:nvSpPr>
        <p:spPr>
          <a:xfrm>
            <a:off x="3458001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24" name="Textplatzhalter 2">
            <a:extLst>
              <a:ext uri="{FF2B5EF4-FFF2-40B4-BE49-F238E27FC236}">
                <a16:creationId xmlns:a16="http://schemas.microsoft.com/office/drawing/2014/main" id="{152BB482-65A8-4ECA-C39C-24F079D84290}"/>
              </a:ext>
            </a:extLst>
          </p:cNvPr>
          <p:cNvSpPr>
            <a:spLocks noGrp="1"/>
          </p:cNvSpPr>
          <p:nvPr>
            <p:ph type="body" idx="18"/>
          </p:nvPr>
        </p:nvSpPr>
        <p:spPr>
          <a:xfrm>
            <a:off x="6376002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25" name="Textplatzhalter 2">
            <a:extLst>
              <a:ext uri="{FF2B5EF4-FFF2-40B4-BE49-F238E27FC236}">
                <a16:creationId xmlns:a16="http://schemas.microsoft.com/office/drawing/2014/main" id="{1339239A-D547-97D0-B0A8-E006277D2415}"/>
              </a:ext>
            </a:extLst>
          </p:cNvPr>
          <p:cNvSpPr>
            <a:spLocks noGrp="1"/>
          </p:cNvSpPr>
          <p:nvPr>
            <p:ph type="body" idx="19"/>
          </p:nvPr>
        </p:nvSpPr>
        <p:spPr>
          <a:xfrm>
            <a:off x="9290765" y="1670848"/>
            <a:ext cx="2375999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</a:t>
            </a:r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048DC2C-88D4-7E01-5BE4-B7B4F1F586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4196111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links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434030" y="1728000"/>
            <a:ext cx="7246977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The Darkest Files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39749" y="1727400"/>
            <a:ext cx="3348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B6CB8A31-9967-C336-D3EE-8F3CF1A77C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0100509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39998" y="1728000"/>
            <a:ext cx="7242031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The Darkest Files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328062" y="1727400"/>
            <a:ext cx="3348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1BBA44CC-441B-2932-9D9B-A32BA7B9A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304385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Anschnitt 01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The Darkest Files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Bildplatzhalter 7">
            <a:extLst>
              <a:ext uri="{FF2B5EF4-FFF2-40B4-BE49-F238E27FC236}">
                <a16:creationId xmlns:a16="http://schemas.microsoft.com/office/drawing/2014/main" id="{BF0DAAD1-9A45-9B72-0808-A8F1A3728A3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6360000" y="1727400"/>
            <a:ext cx="5832000" cy="4140000"/>
          </a:xfrm>
        </p:spPr>
        <p:txBody>
          <a:bodyPr/>
          <a:lstStyle/>
          <a:p>
            <a:endParaRPr lang="de-DE"/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AED3C352-708E-2335-5BD1-AD1FAF67CD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317592958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oto rechts Anschnitt 02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40000" y="1728000"/>
            <a:ext cx="8335538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The Darkest Files | Unterrichtseinheit</a:t>
            </a:r>
          </a:p>
        </p:txBody>
      </p:sp>
      <p:sp>
        <p:nvSpPr>
          <p:cNvPr id="8" name="Bildplatzhalter 7">
            <a:extLst>
              <a:ext uri="{FF2B5EF4-FFF2-40B4-BE49-F238E27FC236}">
                <a16:creationId xmlns:a16="http://schemas.microsoft.com/office/drawing/2014/main" id="{CF1253E7-7E7B-50BF-CD36-F59719646588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483000" y="0"/>
            <a:ext cx="2736000" cy="6858000"/>
          </a:xfrm>
        </p:spPr>
        <p:txBody>
          <a:bodyPr/>
          <a:lstStyle/>
          <a:p>
            <a:endParaRPr lang="de-DE"/>
          </a:p>
        </p:txBody>
      </p:sp>
      <p:sp>
        <p:nvSpPr>
          <p:cNvPr id="3" name="Titel 2">
            <a:extLst>
              <a:ext uri="{FF2B5EF4-FFF2-40B4-BE49-F238E27FC236}">
                <a16:creationId xmlns:a16="http://schemas.microsoft.com/office/drawing/2014/main" id="{D8D287D5-2293-6021-F713-201820733B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8335538" cy="900492"/>
          </a:xfrm>
        </p:spPr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11850970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Zitat + Fot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4">
            <a:extLst>
              <a:ext uri="{FF2B5EF4-FFF2-40B4-BE49-F238E27FC236}">
                <a16:creationId xmlns:a16="http://schemas.microsoft.com/office/drawing/2014/main" id="{1F3145F9-2F56-F669-F54C-C2DB5E4B41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096000" cy="6858000"/>
          </a:xfrm>
        </p:spPr>
        <p:txBody>
          <a:bodyPr/>
          <a:lstStyle/>
          <a:p>
            <a:endParaRPr lang="de-DE"/>
          </a:p>
        </p:txBody>
      </p:sp>
      <p:sp>
        <p:nvSpPr>
          <p:cNvPr id="6" name="Inhaltsplatzhalter 2">
            <a:extLst>
              <a:ext uri="{FF2B5EF4-FFF2-40B4-BE49-F238E27FC236}">
                <a16:creationId xmlns:a16="http://schemas.microsoft.com/office/drawing/2014/main" id="{DEB30039-53C1-9C30-C8A3-3C1F165327D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669198" y="512763"/>
            <a:ext cx="5006865" cy="5795962"/>
          </a:xfrm>
        </p:spPr>
        <p:txBody>
          <a:bodyPr anchor="ctr"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9127178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02 Spuren auf Papi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24F0AED7-87D7-ADCD-E33B-BB295AA6FF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750" y="5574082"/>
            <a:ext cx="7289017" cy="77991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lang="de-DE" sz="1400" b="0" i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de-DE" dirty="0">
                <a:solidFill>
                  <a:srgbClr val="E3E3E3"/>
                </a:solidFill>
                <a:effectLst/>
                <a:latin typeface="Arial" panose="020B0604020202020204" pitchFamily="34" charset="0"/>
              </a:rPr>
              <a:t>Schule mit Games gestalten NRW – Demokratie und Teilhabe spielend fördern</a:t>
            </a: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Geschichte/Gesellschaftslehre, Klasse 8+9</a:t>
            </a:r>
            <a:endParaRPr lang="de-DE" b="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Doppelstunde 1+2: Annas Krankengeschichte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29FDACB8-704E-CB34-53C3-600A839F65F0}"/>
              </a:ext>
            </a:extLst>
          </p:cNvPr>
          <p:cNvSpPr txBox="1"/>
          <p:nvPr userDrawn="1"/>
        </p:nvSpPr>
        <p:spPr>
          <a:xfrm>
            <a:off x="515938" y="2819914"/>
            <a:ext cx="2997250" cy="765933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lvl="0"/>
            <a:r>
              <a:rPr lang="de-DE" dirty="0"/>
              <a:t>Unterrichtseinheit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DFCD8DA4-DD89-F9D4-DD77-072341242B29}"/>
              </a:ext>
            </a:extLst>
          </p:cNvPr>
          <p:cNvSpPr txBox="1"/>
          <p:nvPr userDrawn="1"/>
        </p:nvSpPr>
        <p:spPr>
          <a:xfrm>
            <a:off x="515938" y="2124000"/>
            <a:ext cx="3423649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02 Spuren auf Papier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29431332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3631277-CC62-CE3B-4285-00474A0DBB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A30DC22-AB25-7B3C-DC59-6C35D4AE34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The Darkest Files | Unterrichtseinheit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4666AE4-4591-8910-A4EB-20637CD45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2159457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_Blau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F80E644C-AF37-B63F-82B2-D8D1A151E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The Darkest Files | Unterrichtseinheit</a:t>
            </a:r>
          </a:p>
        </p:txBody>
      </p:sp>
      <p:sp>
        <p:nvSpPr>
          <p:cNvPr id="4" name="Foliennummernplatzhalter 3">
            <a:extLst>
              <a:ext uri="{FF2B5EF4-FFF2-40B4-BE49-F238E27FC236}">
                <a16:creationId xmlns:a16="http://schemas.microsoft.com/office/drawing/2014/main" id="{24686E08-268F-A76E-5218-540353FB00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DF69DC72-2BA4-1037-2EF4-696DC29D7C44}"/>
              </a:ext>
            </a:extLst>
          </p:cNvPr>
          <p:cNvSpPr/>
          <p:nvPr userDrawn="1"/>
        </p:nvSpPr>
        <p:spPr>
          <a:xfrm>
            <a:off x="0" y="0"/>
            <a:ext cx="12192000" cy="5702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2355024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03 Hidden Cod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24F0AED7-87D7-ADCD-E33B-BB295AA6FF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750" y="5574082"/>
            <a:ext cx="7289017" cy="77991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lang="de-DE" sz="1400" b="0" i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de-DE" dirty="0">
                <a:solidFill>
                  <a:srgbClr val="E3E3E3"/>
                </a:solidFill>
                <a:effectLst/>
                <a:latin typeface="Arial" panose="020B0604020202020204" pitchFamily="34" charset="0"/>
              </a:rPr>
              <a:t>Schule mit Games gestalten NRW – Demokratie und Teilhabe spielend fördern</a:t>
            </a: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Gesellschaftslehre, Klasse 7</a:t>
            </a:r>
            <a:endParaRPr lang="de-DE" b="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Doppelstunde 1+2: Vorstellungen, Stereotype und Darstellungen des Islam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C07E4E7B-FF3D-5D9C-366E-B9F814182E96}"/>
              </a:ext>
            </a:extLst>
          </p:cNvPr>
          <p:cNvSpPr txBox="1"/>
          <p:nvPr userDrawn="1"/>
        </p:nvSpPr>
        <p:spPr>
          <a:xfrm>
            <a:off x="515938" y="2819914"/>
            <a:ext cx="2997250" cy="765933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lvl="0"/>
            <a:r>
              <a:rPr lang="de-DE" dirty="0"/>
              <a:t>Unterrichtseinheit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F29BE8B0-E3EC-9F35-AA53-24B362E21797}"/>
              </a:ext>
            </a:extLst>
          </p:cNvPr>
          <p:cNvSpPr txBox="1"/>
          <p:nvPr userDrawn="1"/>
        </p:nvSpPr>
        <p:spPr>
          <a:xfrm>
            <a:off x="515938" y="2124000"/>
            <a:ext cx="2859392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03 Hidden Codes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790548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04 Join the Comfortz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24F0AED7-87D7-ADCD-E33B-BB295AA6FF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750" y="5574082"/>
            <a:ext cx="7289017" cy="77991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lang="de-DE" sz="1400" b="0" i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de-DE" dirty="0">
                <a:solidFill>
                  <a:srgbClr val="E3E3E3"/>
                </a:solidFill>
                <a:effectLst/>
                <a:latin typeface="Arial" panose="020B0604020202020204" pitchFamily="34" charset="0"/>
              </a:rPr>
              <a:t>Schule mit Games gestalten NRW – Demokratie und Teilhabe spielend fördern</a:t>
            </a: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Wirtschaft-Politik/Gesellschaftskunde, Klasse 8</a:t>
            </a:r>
            <a:endParaRPr lang="de-DE" b="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Doppelstunde 1+2: „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Join</a:t>
            </a:r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the</a:t>
            </a:r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Comfortzone</a:t>
            </a:r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“ spielen und reflektieren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67795775-9C60-18C9-7429-EA398432F090}"/>
              </a:ext>
            </a:extLst>
          </p:cNvPr>
          <p:cNvSpPr txBox="1"/>
          <p:nvPr userDrawn="1"/>
        </p:nvSpPr>
        <p:spPr>
          <a:xfrm>
            <a:off x="515938" y="2819914"/>
            <a:ext cx="2997250" cy="765933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lvl="0"/>
            <a:r>
              <a:rPr lang="de-DE" dirty="0"/>
              <a:t>Unterrichtseinheit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63F2DEB2-E35A-05DA-1773-9603E386A645}"/>
              </a:ext>
            </a:extLst>
          </p:cNvPr>
          <p:cNvSpPr txBox="1"/>
          <p:nvPr userDrawn="1"/>
        </p:nvSpPr>
        <p:spPr>
          <a:xfrm>
            <a:off x="515938" y="2124000"/>
            <a:ext cx="3952640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04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Join</a:t>
            </a:r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the</a:t>
            </a:r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 </a:t>
            </a:r>
            <a:r>
              <a:rPr lang="de-DE" b="1" dirty="0" err="1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Comfortzone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41086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05 Leons Identitä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hteck 7">
            <a:extLst>
              <a:ext uri="{FF2B5EF4-FFF2-40B4-BE49-F238E27FC236}">
                <a16:creationId xmlns:a16="http://schemas.microsoft.com/office/drawing/2014/main" id="{74056829-76DC-3B80-77EF-BEB08FD526B1}"/>
              </a:ext>
            </a:extLst>
          </p:cNvPr>
          <p:cNvSpPr/>
          <p:nvPr userDrawn="1"/>
        </p:nvSpPr>
        <p:spPr>
          <a:xfrm>
            <a:off x="-1" y="0"/>
            <a:ext cx="8820000" cy="507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9" name="Grafik 18">
            <a:extLst>
              <a:ext uri="{FF2B5EF4-FFF2-40B4-BE49-F238E27FC236}">
                <a16:creationId xmlns:a16="http://schemas.microsoft.com/office/drawing/2014/main" id="{326C8B59-AD59-0A39-E165-33AFCB43B13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286B825-FC12-EC54-B67A-8FB53BBDB201}"/>
              </a:ext>
            </a:extLst>
          </p:cNvPr>
          <p:cNvSpPr/>
          <p:nvPr userDrawn="1"/>
        </p:nvSpPr>
        <p:spPr>
          <a:xfrm>
            <a:off x="-1" y="5076000"/>
            <a:ext cx="8820000" cy="17820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pic>
        <p:nvPicPr>
          <p:cNvPr id="14" name="Grafik 13">
            <a:extLst>
              <a:ext uri="{FF2B5EF4-FFF2-40B4-BE49-F238E27FC236}">
                <a16:creationId xmlns:a16="http://schemas.microsoft.com/office/drawing/2014/main" id="{5E73D308-D4FB-CDA1-B5FB-03E1EF45F42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9360000" y="518655"/>
            <a:ext cx="1494000" cy="554647"/>
          </a:xfrm>
          <a:prstGeom prst="rect">
            <a:avLst/>
          </a:prstGeom>
        </p:spPr>
      </p:pic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24F0AED7-87D7-ADCD-E33B-BB295AA6FF79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9750" y="5574082"/>
            <a:ext cx="7289017" cy="77991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lang="de-DE" sz="1400" b="0" i="0" kern="1200" dirty="0">
                <a:solidFill>
                  <a:schemeClr val="bg1"/>
                </a:solidFill>
                <a:effectLst/>
                <a:latin typeface="Arial" panose="020B0604020202020204" pitchFamily="34" charset="0"/>
                <a:ea typeface="+mn-ea"/>
                <a:cs typeface="+mn-cs"/>
              </a:defRPr>
            </a:lvl1pPr>
          </a:lstStyle>
          <a:p>
            <a:r>
              <a:rPr lang="de-DE" dirty="0">
                <a:solidFill>
                  <a:srgbClr val="E3E3E3"/>
                </a:solidFill>
                <a:effectLst/>
                <a:latin typeface="Arial" panose="020B0604020202020204" pitchFamily="34" charset="0"/>
              </a:rPr>
              <a:t>Schule mit Games gestalten NRW – Demokratie und Teilhabe spielend fördern</a:t>
            </a: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Wirtschaft-Politik/Gesellschaftskunde, Klasse 8</a:t>
            </a:r>
            <a:endParaRPr lang="de-DE" b="0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  <a:p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Wo ist Leon? – Neue Rechte und die Identitäre Bewegung I und II</a:t>
            </a:r>
            <a:endParaRPr lang="de-DE" dirty="0">
              <a:solidFill>
                <a:srgbClr val="FFFFFF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" name="Grafik 8">
            <a:extLst>
              <a:ext uri="{FF2B5EF4-FFF2-40B4-BE49-F238E27FC236}">
                <a16:creationId xmlns:a16="http://schemas.microsoft.com/office/drawing/2014/main" id="{1B2C3940-302D-5F3B-704B-48009E8B7376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9359747" y="5775743"/>
            <a:ext cx="2316316" cy="678464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FAB1200A-E5FD-B935-13CB-3BE025FEEA46}"/>
              </a:ext>
            </a:extLst>
          </p:cNvPr>
          <p:cNvSpPr txBox="1"/>
          <p:nvPr userDrawn="1"/>
        </p:nvSpPr>
        <p:spPr>
          <a:xfrm>
            <a:off x="515938" y="2819914"/>
            <a:ext cx="2997250" cy="765933"/>
          </a:xfrm>
          <a:prstGeom prst="rect">
            <a:avLst/>
          </a:prstGeom>
          <a:solidFill>
            <a:schemeClr val="accent2"/>
          </a:solidFill>
        </p:spPr>
        <p:txBody>
          <a:bodyPr vert="horz" wrap="none" lIns="180000" tIns="180000" rIns="180000" bIns="180000" rtlCol="0" anchor="t">
            <a:spAutoFit/>
          </a:bodyPr>
          <a:lstStyle>
            <a:lvl1pPr indent="0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2000"/>
            </a:lvl2pPr>
            <a:lvl3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</a:lvl3pPr>
            <a:lvl4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4pPr>
            <a:lvl5pPr indent="0" algn="ctr" defTabSz="108000">
              <a:lnSpc>
                <a:spcPct val="120000"/>
              </a:lnSpc>
              <a:spcBef>
                <a:spcPts val="1000"/>
              </a:spcBef>
              <a:buFont typeface="Arial" panose="020B0604020202020204" pitchFamily="34" charset="0"/>
              <a:buNone/>
              <a:tabLst/>
              <a:defRPr sz="1600"/>
            </a:lvl5pPr>
            <a:lvl6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6pPr>
            <a:lvl7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7pPr>
            <a:lvl8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8pPr>
            <a:lvl9pPr indent="0" algn="ctr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/>
            </a:lvl9pPr>
          </a:lstStyle>
          <a:p>
            <a:pPr lvl="0"/>
            <a:r>
              <a:rPr lang="de-DE" dirty="0"/>
              <a:t>Unterrichtseinheit</a:t>
            </a:r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052BE309-A9FD-3698-C539-E8C4CB389ED2}"/>
              </a:ext>
            </a:extLst>
          </p:cNvPr>
          <p:cNvSpPr txBox="1"/>
          <p:nvPr userDrawn="1"/>
        </p:nvSpPr>
        <p:spPr>
          <a:xfrm>
            <a:off x="515938" y="2124000"/>
            <a:ext cx="2978014" cy="695914"/>
          </a:xfrm>
          <a:prstGeom prst="rect">
            <a:avLst/>
          </a:prstGeom>
          <a:solidFill>
            <a:schemeClr val="tx2"/>
          </a:solidFill>
        </p:spPr>
        <p:txBody>
          <a:bodyPr vert="horz" wrap="none" lIns="180000" tIns="180000" rIns="180000" bIns="180000" rtlCol="0" anchor="b">
            <a:spAutoFit/>
          </a:bodyPr>
          <a:lstStyle>
            <a:lvl1pPr>
              <a:lnSpc>
                <a:spcPct val="90000"/>
              </a:lnSpc>
              <a:spcBef>
                <a:spcPct val="0"/>
              </a:spcBef>
              <a:buNone/>
              <a:defRPr sz="2400" b="1" i="0">
                <a:solidFill>
                  <a:srgbClr val="FFFFFF"/>
                </a:solidFill>
                <a:effectLst/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pPr lvl="0"/>
            <a:r>
              <a:rPr lang="de-DE" b="1" dirty="0">
                <a:solidFill>
                  <a:srgbClr val="FFFFFF"/>
                </a:solidFill>
                <a:effectLst/>
                <a:latin typeface="Arial" panose="020B0604020202020204" pitchFamily="34" charset="0"/>
              </a:rPr>
              <a:t>05 Leons Identität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4149283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Unterrichtseinheiten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74A9DA1D-82AF-CAC6-707F-C4BCC12CA58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39999" y="540000"/>
            <a:ext cx="11136064" cy="5768725"/>
          </a:xfrm>
        </p:spPr>
        <p:txBody>
          <a:bodyPr anchor="ctr"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de-DE" dirty="0"/>
              <a:t>Zwischenkapitel</a:t>
            </a:r>
          </a:p>
        </p:txBody>
      </p:sp>
    </p:spTree>
    <p:extLst>
      <p:ext uri="{BB962C8B-B14F-4D97-AF65-F5344CB8AC3E}">
        <p14:creationId xmlns:p14="http://schemas.microsoft.com/office/powerpoint/2010/main" val="18884618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66EB693-6D03-F08B-70B0-359000A5CE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63F3239-514C-8B1A-B4CB-70084B1C68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0ABBA4-F3B7-876B-C778-F56F5A25E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The Darkest Files | Unterrichtseinheit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2461180-95D8-3F5C-C8A4-217AA6CC6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980596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ischenüberschrift +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63F3239-514C-8B1A-B4CB-70084B1C686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9999" y="2220673"/>
            <a:ext cx="11136064" cy="3656251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9E0ABBA4-F3B7-876B-C778-F56F5A25E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The Darkest Files | Unterrichtseinheit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42461180-95D8-3F5C-C8A4-217AA6CC69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7" name="Textplatzhalter 2">
            <a:extLst>
              <a:ext uri="{FF2B5EF4-FFF2-40B4-BE49-F238E27FC236}">
                <a16:creationId xmlns:a16="http://schemas.microsoft.com/office/drawing/2014/main" id="{D401DB94-E8C9-A144-CE79-BCA30893FBA1}"/>
              </a:ext>
            </a:extLst>
          </p:cNvPr>
          <p:cNvSpPr>
            <a:spLocks noGrp="1"/>
          </p:cNvSpPr>
          <p:nvPr>
            <p:ph type="body" idx="14"/>
          </p:nvPr>
        </p:nvSpPr>
        <p:spPr>
          <a:xfrm>
            <a:off x="539998" y="1670848"/>
            <a:ext cx="11136065" cy="388040"/>
          </a:xfrm>
        </p:spPr>
        <p:txBody>
          <a:bodyPr anchor="t"/>
          <a:lstStyle>
            <a:lvl1pPr marL="0" indent="0">
              <a:buNone/>
              <a:defRPr sz="2000" b="1">
                <a:solidFill>
                  <a:schemeClr val="accent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4" name="Titel 3">
            <a:extLst>
              <a:ext uri="{FF2B5EF4-FFF2-40B4-BE49-F238E27FC236}">
                <a16:creationId xmlns:a16="http://schemas.microsoft.com/office/drawing/2014/main" id="{0094D0B1-D05D-7BC3-2EBB-FE58D4D21D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1868780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A9FF009-6901-4A93-E990-657DD43B08F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9" y="1728000"/>
            <a:ext cx="5292000" cy="4140000"/>
          </a:xfrm>
        </p:spPr>
        <p:txBody>
          <a:bodyPr/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7631A1C-4CD5-CA4D-23B3-02B945B7C0D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359999" y="1728000"/>
            <a:ext cx="5316064" cy="4140000"/>
          </a:xfrm>
        </p:spPr>
        <p:txBody>
          <a:bodyPr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9808DAD8-2EF9-ACC9-8075-61E9FE117F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/>
          <a:lstStyle/>
          <a:p>
            <a:r>
              <a:rPr lang="de-DE"/>
              <a:t>01 The Darkest Files | Unterrichtseinheit</a:t>
            </a:r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9C7E768D-7780-7942-8807-318B43DE22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/>
          <a:lstStyle/>
          <a:p>
            <a:fld id="{66DE1CD7-FF3F-E949-9BEB-BB883F2FC11F}" type="slidenum">
              <a:rPr lang="de-DE" smtClean="0"/>
              <a:t>‹Nr.›</a:t>
            </a:fld>
            <a:endParaRPr lang="de-DE"/>
          </a:p>
        </p:txBody>
      </p:sp>
      <p:sp>
        <p:nvSpPr>
          <p:cNvPr id="5" name="Titel 4">
            <a:extLst>
              <a:ext uri="{FF2B5EF4-FFF2-40B4-BE49-F238E27FC236}">
                <a16:creationId xmlns:a16="http://schemas.microsoft.com/office/drawing/2014/main" id="{85C4933B-733B-1D9C-1925-A649A46108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Mastertitelformat bearbeiten</a:t>
            </a:r>
          </a:p>
        </p:txBody>
      </p:sp>
    </p:spTree>
    <p:extLst>
      <p:ext uri="{BB962C8B-B14F-4D97-AF65-F5344CB8AC3E}">
        <p14:creationId xmlns:p14="http://schemas.microsoft.com/office/powerpoint/2010/main" val="27611245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9.xml"/><Relationship Id="rId3" Type="http://schemas.openxmlformats.org/officeDocument/2006/relationships/slideLayout" Target="../slideLayouts/slideLayout9.xml"/><Relationship Id="rId7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8.xml"/><Relationship Id="rId2" Type="http://schemas.openxmlformats.org/officeDocument/2006/relationships/slideLayout" Target="../slideLayouts/slideLayout8.xml"/><Relationship Id="rId16" Type="http://schemas.openxmlformats.org/officeDocument/2006/relationships/theme" Target="../theme/theme3.xml"/><Relationship Id="rId1" Type="http://schemas.openxmlformats.org/officeDocument/2006/relationships/slideLayout" Target="../slideLayouts/slideLayout7.xml"/><Relationship Id="rId6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1.xml"/><Relationship Id="rId1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17318173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73" r:id="rId2"/>
    <p:sldLayoutId id="2147483674" r:id="rId3"/>
    <p:sldLayoutId id="2147483675" r:id="rId4"/>
    <p:sldLayoutId id="2147483676" r:id="rId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</p:spTree>
    <p:extLst>
      <p:ext uri="{BB962C8B-B14F-4D97-AF65-F5344CB8AC3E}">
        <p14:creationId xmlns:p14="http://schemas.microsoft.com/office/powerpoint/2010/main" val="2584290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B873A512-3108-CB5B-2487-B8F118FB8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482849"/>
            <a:ext cx="11136064" cy="900492"/>
          </a:xfrm>
          <a:prstGeom prst="rect">
            <a:avLst/>
          </a:prstGeom>
        </p:spPr>
        <p:txBody>
          <a:bodyPr vert="horz" lIns="0" tIns="0" rIns="0" bIns="0" rtlCol="0" anchor="t">
            <a:no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45312BC5-1549-1864-B2DA-5ECEFCF5B3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39999" y="1728000"/>
            <a:ext cx="11136064" cy="414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24" name="Fußzeilenplatzhalter 4">
            <a:extLst>
              <a:ext uri="{FF2B5EF4-FFF2-40B4-BE49-F238E27FC236}">
                <a16:creationId xmlns:a16="http://schemas.microsoft.com/office/drawing/2014/main" id="{5BB31F07-E9B3-BCFF-2E4E-BBAB8DB720F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540000" y="6228000"/>
            <a:ext cx="2340000" cy="36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l">
              <a:defRPr sz="8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de-DE" dirty="0"/>
              <a:t>01 The </a:t>
            </a:r>
            <a:r>
              <a:rPr lang="de-DE" dirty="0" err="1"/>
              <a:t>Darkest</a:t>
            </a:r>
            <a:r>
              <a:rPr lang="de-DE" dirty="0"/>
              <a:t> Files | Unterrichtseinheit</a:t>
            </a:r>
          </a:p>
        </p:txBody>
      </p:sp>
      <p:sp>
        <p:nvSpPr>
          <p:cNvPr id="25" name="Foliennummernplatzhalter 5">
            <a:extLst>
              <a:ext uri="{FF2B5EF4-FFF2-40B4-BE49-F238E27FC236}">
                <a16:creationId xmlns:a16="http://schemas.microsoft.com/office/drawing/2014/main" id="{99A4A7A9-B301-79A5-47F8-77957AB3B2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98060" y="6228000"/>
            <a:ext cx="578003" cy="360000"/>
          </a:xfrm>
          <a:prstGeom prst="rect">
            <a:avLst/>
          </a:prstGeom>
        </p:spPr>
        <p:txBody>
          <a:bodyPr vert="horz" lIns="0" tIns="0" rIns="0" bIns="0" rtlCol="0" anchor="t"/>
          <a:lstStyle>
            <a:lvl1pPr algn="r">
              <a:defRPr sz="800" b="1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6DE1CD7-FF3F-E949-9BEB-BB883F2FC11F}" type="slidenum">
              <a:rPr lang="de-DE" smtClean="0"/>
              <a:pPr/>
              <a:t>‹Nr.›</a:t>
            </a:fld>
            <a:endParaRPr lang="de-DE" b="1" dirty="0"/>
          </a:p>
        </p:txBody>
      </p:sp>
      <p:sp>
        <p:nvSpPr>
          <p:cNvPr id="26" name="Fußzeilenplatzhalter 4">
            <a:extLst>
              <a:ext uri="{FF2B5EF4-FFF2-40B4-BE49-F238E27FC236}">
                <a16:creationId xmlns:a16="http://schemas.microsoft.com/office/drawing/2014/main" id="{586F16B5-9544-B3A9-D653-F34E8DBF7613}"/>
              </a:ext>
            </a:extLst>
          </p:cNvPr>
          <p:cNvSpPr txBox="1">
            <a:spLocks/>
          </p:cNvSpPr>
          <p:nvPr userDrawn="1"/>
        </p:nvSpPr>
        <p:spPr>
          <a:xfrm>
            <a:off x="3031431" y="6228000"/>
            <a:ext cx="6157611" cy="379525"/>
          </a:xfrm>
          <a:prstGeom prst="rect">
            <a:avLst/>
          </a:prstGeom>
        </p:spPr>
        <p:txBody>
          <a:bodyPr vert="horz" lIns="0" tIns="0" rIns="0" bIns="0" rtlCol="0" anchor="t"/>
          <a:lstStyle>
            <a:defPPr>
              <a:defRPr lang="de-DE"/>
            </a:defPPr>
            <a:lvl1pPr marL="0" algn="l" defTabSz="914400" rtl="0" eaLnBrk="1" latinLnBrk="0" hangingPunct="1">
              <a:defRPr sz="800" b="1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de-DE" sz="800" b="0" kern="1200" dirty="0">
                <a:solidFill>
                  <a:schemeClr val="tx1">
                    <a:tint val="82000"/>
                  </a:schemeClr>
                </a:solidFill>
                <a:effectLst/>
                <a:latin typeface="+mn-lt"/>
                <a:ea typeface="+mn-ea"/>
                <a:cs typeface="+mn-cs"/>
              </a:rPr>
              <a:t>Stiftung Digitale Spielekultur gGmbH | Zentrum für didaktische Computerspielforschung | Schule mit Games gestalten NRW</a:t>
            </a:r>
          </a:p>
        </p:txBody>
      </p:sp>
    </p:spTree>
    <p:extLst>
      <p:ext uri="{BB962C8B-B14F-4D97-AF65-F5344CB8AC3E}">
        <p14:creationId xmlns:p14="http://schemas.microsoft.com/office/powerpoint/2010/main" val="25552452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91" r:id="rId2"/>
    <p:sldLayoutId id="2147483652" r:id="rId3"/>
    <p:sldLayoutId id="2147483660" r:id="rId4"/>
    <p:sldLayoutId id="2147483661" r:id="rId5"/>
    <p:sldLayoutId id="2147483689" r:id="rId6"/>
    <p:sldLayoutId id="2147483666" r:id="rId7"/>
    <p:sldLayoutId id="2147483690" r:id="rId8"/>
    <p:sldLayoutId id="2147483662" r:id="rId9"/>
    <p:sldLayoutId id="2147483663" r:id="rId10"/>
    <p:sldLayoutId id="2147483665" r:id="rId11"/>
    <p:sldLayoutId id="2147483664" r:id="rId12"/>
    <p:sldLayoutId id="2147483659" r:id="rId13"/>
    <p:sldLayoutId id="2147483654" r:id="rId14"/>
    <p:sldLayoutId id="2147483655" r:id="rId15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kern="1200">
          <a:solidFill>
            <a:schemeClr val="tx2"/>
          </a:solidFill>
          <a:latin typeface="+mj-lt"/>
          <a:ea typeface="+mj-ea"/>
          <a:cs typeface="Arial" panose="020B0604020202020204" pitchFamily="34" charset="0"/>
        </a:defRPr>
      </a:lvl1pPr>
    </p:titleStyle>
    <p:bodyStyle>
      <a:lvl1pPr marL="144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600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288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32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576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720000" indent="-144000" algn="l" defTabSz="108000" rtl="0" eaLnBrk="1" latinLnBrk="0" hangingPunct="1">
        <a:lnSpc>
          <a:spcPct val="120000"/>
        </a:lnSpc>
        <a:spcBef>
          <a:spcPts val="1000"/>
        </a:spcBef>
        <a:buClr>
          <a:schemeClr val="tx2"/>
        </a:buClr>
        <a:buFont typeface="Arial" panose="020B0604020202020204" pitchFamily="34" charset="0"/>
        <a:buChar char="•"/>
        <a:tabLst>
          <a:tab pos="108000" algn="l"/>
          <a:tab pos="216000" algn="l"/>
        </a:tabLst>
        <a:defRPr sz="105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325" userDrawn="1">
          <p15:clr>
            <a:srgbClr val="F26B43"/>
          </p15:clr>
        </p15:guide>
        <p15:guide id="4" pos="7355" userDrawn="1">
          <p15:clr>
            <a:srgbClr val="F26B43"/>
          </p15:clr>
        </p15:guide>
        <p15:guide id="5" orient="horz" pos="323" userDrawn="1">
          <p15:clr>
            <a:srgbClr val="F26B43"/>
          </p15:clr>
        </p15:guide>
        <p15:guide id="6" orient="horz" pos="3974" userDrawn="1">
          <p15:clr>
            <a:srgbClr val="F26B43"/>
          </p15:clr>
        </p15:guide>
        <p15:guide id="7" orient="horz" pos="1071" userDrawn="1">
          <p15:clr>
            <a:srgbClr val="F26B43"/>
          </p15:clr>
        </p15:guide>
        <p15:guide id="8" orient="horz" pos="370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9.xml"/><Relationship Id="rId5" Type="http://schemas.microsoft.com/office/2007/relationships/hdphoto" Target="../media/hdphoto2.wdp"/><Relationship Id="rId4" Type="http://schemas.openxmlformats.org/officeDocument/2006/relationships/image" Target="../media/image2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9.xml"/><Relationship Id="rId5" Type="http://schemas.microsoft.com/office/2007/relationships/hdphoto" Target="../media/hdphoto2.wdp"/><Relationship Id="rId4" Type="http://schemas.openxmlformats.org/officeDocument/2006/relationships/image" Target="../media/image2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microsoft.com/office/2007/relationships/hdphoto" Target="../media/hdphoto1.wdp"/><Relationship Id="rId5" Type="http://schemas.openxmlformats.org/officeDocument/2006/relationships/image" Target="../media/image15.png"/><Relationship Id="rId4" Type="http://schemas.openxmlformats.org/officeDocument/2006/relationships/image" Target="../media/image1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14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FFC94C1-A50A-90E4-F1D1-A327FDA84DE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Schule mit Games gestalten NRW – Demokratie und Teilhabe spielend fördern</a:t>
            </a:r>
          </a:p>
          <a:p>
            <a:r>
              <a:rPr lang="de-DE" b="1" dirty="0"/>
              <a:t>Geschichte/Gesellschaftslehre, Klasse 9</a:t>
            </a:r>
          </a:p>
          <a:p>
            <a:r>
              <a:rPr lang="de-DE" b="1" dirty="0"/>
              <a:t>Doppelstunde 1+2: Ein Neuer Job in der Kanzlei von Dr. Fritz Bauer</a:t>
            </a:r>
          </a:p>
        </p:txBody>
      </p:sp>
    </p:spTree>
    <p:extLst>
      <p:ext uri="{BB962C8B-B14F-4D97-AF65-F5344CB8AC3E}">
        <p14:creationId xmlns:p14="http://schemas.microsoft.com/office/powerpoint/2010/main" val="421358153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FBB0B-9611-4782-7602-F692FA2369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857B4DCC-2647-37EB-D665-0CD82395661A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8958" b="104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DF896EFB-7411-27F8-7A43-3B02CA724634}"/>
              </a:ext>
            </a:extLst>
          </p:cNvPr>
          <p:cNvSpPr txBox="1"/>
          <p:nvPr/>
        </p:nvSpPr>
        <p:spPr>
          <a:xfrm>
            <a:off x="238879" y="5233804"/>
            <a:ext cx="11714242" cy="1354197"/>
          </a:xfrm>
          <a:prstGeom prst="rect">
            <a:avLst/>
          </a:prstGeom>
          <a:solidFill>
            <a:schemeClr val="bg1"/>
          </a:solidFill>
        </p:spPr>
        <p:txBody>
          <a:bodyPr wrap="square" lIns="270000" tIns="180000" rIns="270000" bIns="234000" rtlCol="0" anchor="b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 dirty="0"/>
              <a:t>          </a:t>
            </a:r>
            <a:r>
              <a:rPr lang="de-DE" sz="1600" b="1" dirty="0">
                <a:solidFill>
                  <a:schemeClr val="tx2"/>
                </a:solidFill>
              </a:rPr>
              <a:t>Aufgabe</a:t>
            </a:r>
          </a:p>
          <a:p>
            <a:pPr>
              <a:lnSpc>
                <a:spcPct val="120000"/>
              </a:lnSpc>
            </a:pPr>
            <a:r>
              <a:rPr lang="de-DE" sz="1600" dirty="0"/>
              <a:t>Spielt zu zweit den zweiten und dritten Tag von „The </a:t>
            </a:r>
            <a:r>
              <a:rPr lang="de-DE" sz="1600" dirty="0" err="1"/>
              <a:t>Darkest</a:t>
            </a:r>
            <a:r>
              <a:rPr lang="de-DE" sz="1600" dirty="0"/>
              <a:t> Files – Der Rebell“ und ermittelt im Fall Naumann. Bearbeitet dafür das Notizbuch und die </a:t>
            </a:r>
            <a:r>
              <a:rPr lang="de-DE" sz="1600" b="1" dirty="0"/>
              <a:t>Figurenkonstellation</a:t>
            </a:r>
            <a:r>
              <a:rPr lang="de-DE" sz="1600" dirty="0"/>
              <a:t>. Nach Ende des Tags besprechen wir gemeinsam, was passiert ist.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402C0A95-09F6-CCA2-25D9-51208A75E8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38" y="5426342"/>
            <a:ext cx="464723" cy="311849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34C6BA69-378B-74B4-8B8E-0AB609D7D158}"/>
              </a:ext>
            </a:extLst>
          </p:cNvPr>
          <p:cNvSpPr txBox="1"/>
          <p:nvPr/>
        </p:nvSpPr>
        <p:spPr>
          <a:xfrm>
            <a:off x="9052184" y="0"/>
            <a:ext cx="3139816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39382729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75B3273-EEF2-E1D9-0D53-EA68C22D56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44ECC589-A1D2-DE5E-073E-B9E46280464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8958" b="104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328A045F-B353-A21A-AE2A-E90FDF592D7B}"/>
              </a:ext>
            </a:extLst>
          </p:cNvPr>
          <p:cNvSpPr txBox="1"/>
          <p:nvPr/>
        </p:nvSpPr>
        <p:spPr>
          <a:xfrm>
            <a:off x="238879" y="5234212"/>
            <a:ext cx="6065631" cy="1354532"/>
          </a:xfrm>
          <a:prstGeom prst="rect">
            <a:avLst/>
          </a:prstGeom>
          <a:solidFill>
            <a:schemeClr val="bg1"/>
          </a:solidFill>
        </p:spPr>
        <p:txBody>
          <a:bodyPr wrap="none" lIns="270000" tIns="378000" rIns="270000" bIns="432000" rtlCol="0" anchor="ctr">
            <a:spAutoFit/>
          </a:bodyPr>
          <a:lstStyle>
            <a:defPPr>
              <a:defRPr lang="de-DE"/>
            </a:defPPr>
            <a:lvl1pPr>
              <a:lnSpc>
                <a:spcPct val="120000"/>
              </a:lnSpc>
              <a:spcAft>
                <a:spcPts val="600"/>
              </a:spcAft>
              <a:defRPr sz="3200" b="1">
                <a:latin typeface="+mj-lt"/>
              </a:defRPr>
            </a:lvl1pPr>
          </a:lstStyle>
          <a:p>
            <a:r>
              <a:rPr lang="de-DE" dirty="0"/>
              <a:t>Reflexion: Tag 2 – Die Witwe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F8C180B8-3ACF-D926-8EA2-5A6BF6BBA286}"/>
              </a:ext>
            </a:extLst>
          </p:cNvPr>
          <p:cNvSpPr txBox="1"/>
          <p:nvPr/>
        </p:nvSpPr>
        <p:spPr>
          <a:xfrm>
            <a:off x="9052184" y="0"/>
            <a:ext cx="3139816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19201392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D56E86-521E-ACD5-CECE-5410345239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9E548BAA-2FB6-D533-5A87-DE8EFCEF057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8958" b="104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7399B295-2A20-7FCA-9F57-34CBA3BBF63F}"/>
              </a:ext>
            </a:extLst>
          </p:cNvPr>
          <p:cNvSpPr txBox="1"/>
          <p:nvPr/>
        </p:nvSpPr>
        <p:spPr>
          <a:xfrm>
            <a:off x="238879" y="5234212"/>
            <a:ext cx="8346896" cy="1354532"/>
          </a:xfrm>
          <a:prstGeom prst="rect">
            <a:avLst/>
          </a:prstGeom>
          <a:solidFill>
            <a:schemeClr val="bg1"/>
          </a:solidFill>
        </p:spPr>
        <p:txBody>
          <a:bodyPr wrap="none" lIns="270000" tIns="378000" rIns="270000" bIns="432000" rtlCol="0" anchor="ctr">
            <a:spAutoFit/>
          </a:bodyPr>
          <a:lstStyle>
            <a:defPPr>
              <a:defRPr lang="de-DE"/>
            </a:defPPr>
            <a:lvl1pPr>
              <a:lnSpc>
                <a:spcPct val="120000"/>
              </a:lnSpc>
              <a:spcAft>
                <a:spcPts val="600"/>
              </a:spcAft>
              <a:defRPr sz="3200" b="1">
                <a:latin typeface="+mj-lt"/>
              </a:defRPr>
            </a:lvl1pPr>
          </a:lstStyle>
          <a:p>
            <a:r>
              <a:rPr lang="de-DE" dirty="0"/>
              <a:t>Reflexion: Tag 3 – Der erste Verdächtige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E88C22FB-B1D1-6571-B097-A2C8CC0A10AA}"/>
              </a:ext>
            </a:extLst>
          </p:cNvPr>
          <p:cNvSpPr txBox="1"/>
          <p:nvPr/>
        </p:nvSpPr>
        <p:spPr>
          <a:xfrm>
            <a:off x="9052184" y="0"/>
            <a:ext cx="3139816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313130954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0BCBBF-30BB-E9D3-6898-59D031B8E8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CB7D82F-BF80-32C2-213E-99E489FB8E8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Schule mit Games gestalten NRW – Demokratie und Teilhabe spielend fördern</a:t>
            </a:r>
          </a:p>
          <a:p>
            <a:r>
              <a:rPr lang="de-DE" b="1" dirty="0"/>
              <a:t>Geschichte/Gesellschaftslehre, Klasse 9</a:t>
            </a:r>
          </a:p>
          <a:p>
            <a:r>
              <a:rPr lang="de-DE" b="1" dirty="0"/>
              <a:t>Doppelstunde 5+6: Die anderen Verdächtigen – Wer sagt die Wahrheit?</a:t>
            </a:r>
          </a:p>
        </p:txBody>
      </p:sp>
    </p:spTree>
    <p:extLst>
      <p:ext uri="{BB962C8B-B14F-4D97-AF65-F5344CB8AC3E}">
        <p14:creationId xmlns:p14="http://schemas.microsoft.com/office/powerpoint/2010/main" val="405921658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3FBB0B-9611-4782-7602-F692FA2369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BC717337-9BD6-BBD7-2E79-1C80A444FF5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8958" b="104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DF896EFB-7411-27F8-7A43-3B02CA724634}"/>
              </a:ext>
            </a:extLst>
          </p:cNvPr>
          <p:cNvSpPr txBox="1"/>
          <p:nvPr/>
        </p:nvSpPr>
        <p:spPr>
          <a:xfrm>
            <a:off x="238879" y="5233804"/>
            <a:ext cx="11714242" cy="1354197"/>
          </a:xfrm>
          <a:prstGeom prst="rect">
            <a:avLst/>
          </a:prstGeom>
          <a:solidFill>
            <a:schemeClr val="bg1"/>
          </a:solidFill>
        </p:spPr>
        <p:txBody>
          <a:bodyPr wrap="square" lIns="270000" tIns="180000" rIns="270000" bIns="234000" rtlCol="0" anchor="b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 dirty="0">
                <a:solidFill>
                  <a:schemeClr val="accent2"/>
                </a:solidFill>
              </a:rPr>
              <a:t>          </a:t>
            </a:r>
            <a:r>
              <a:rPr lang="de-DE" sz="1600" b="1" dirty="0">
                <a:solidFill>
                  <a:schemeClr val="tx2"/>
                </a:solidFill>
              </a:rPr>
              <a:t>Aufgabe</a:t>
            </a:r>
          </a:p>
          <a:p>
            <a:pPr>
              <a:lnSpc>
                <a:spcPct val="120000"/>
              </a:lnSpc>
            </a:pPr>
            <a:r>
              <a:rPr lang="de-DE" sz="1600" dirty="0"/>
              <a:t>Spielt zu zweit den vierten und fünften Tag von „The </a:t>
            </a:r>
            <a:r>
              <a:rPr lang="de-DE" sz="1600" dirty="0" err="1"/>
              <a:t>Darkest</a:t>
            </a:r>
            <a:r>
              <a:rPr lang="de-DE" sz="1600" dirty="0"/>
              <a:t> Files – Der Rebell“ und ermittelt im Fall Naumann. Bearbeitet dafür das Notizbuch und die </a:t>
            </a:r>
            <a:r>
              <a:rPr lang="de-DE" sz="1600" b="1" dirty="0"/>
              <a:t>Figurenkonstellation</a:t>
            </a:r>
            <a:r>
              <a:rPr lang="de-DE" sz="1600" dirty="0"/>
              <a:t>. Nach Ende des Tags besprechen wir gemeinsam, was passiert ist.</a:t>
            </a:r>
          </a:p>
        </p:txBody>
      </p:sp>
      <p:pic>
        <p:nvPicPr>
          <p:cNvPr id="2" name="Grafik 1">
            <a:extLst>
              <a:ext uri="{FF2B5EF4-FFF2-40B4-BE49-F238E27FC236}">
                <a16:creationId xmlns:a16="http://schemas.microsoft.com/office/drawing/2014/main" id="{1FE8A4C6-1846-18DB-7197-D87FA2F4C6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38" y="5426342"/>
            <a:ext cx="464723" cy="311849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C3C0E48A-5278-7669-206F-C6411716AE22}"/>
              </a:ext>
            </a:extLst>
          </p:cNvPr>
          <p:cNvSpPr txBox="1"/>
          <p:nvPr/>
        </p:nvSpPr>
        <p:spPr>
          <a:xfrm>
            <a:off x="9026536" y="0"/>
            <a:ext cx="3165464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196587127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D56E86-521E-ACD5-CECE-5410345239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F3E0A708-A387-D7B8-35C1-2F22E5DA8EB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8958" b="104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7399B295-2A20-7FCA-9F57-34CBA3BBF63F}"/>
              </a:ext>
            </a:extLst>
          </p:cNvPr>
          <p:cNvSpPr txBox="1"/>
          <p:nvPr/>
        </p:nvSpPr>
        <p:spPr>
          <a:xfrm>
            <a:off x="238879" y="5234210"/>
            <a:ext cx="8307783" cy="1354532"/>
          </a:xfrm>
          <a:prstGeom prst="rect">
            <a:avLst/>
          </a:prstGeom>
          <a:solidFill>
            <a:schemeClr val="bg1"/>
          </a:solidFill>
        </p:spPr>
        <p:txBody>
          <a:bodyPr wrap="none" lIns="270000" tIns="378000" rIns="270000" bIns="432000" rtlCol="0" anchor="ctr">
            <a:spAutoFit/>
          </a:bodyPr>
          <a:lstStyle>
            <a:defPPr>
              <a:defRPr lang="de-DE"/>
            </a:defPPr>
            <a:lvl1pPr>
              <a:lnSpc>
                <a:spcPct val="120000"/>
              </a:lnSpc>
              <a:spcAft>
                <a:spcPts val="600"/>
              </a:spcAft>
              <a:defRPr sz="3200" b="1">
                <a:latin typeface="+mj-lt"/>
              </a:defRPr>
            </a:lvl1pPr>
          </a:lstStyle>
          <a:p>
            <a:r>
              <a:rPr lang="de-DE" dirty="0"/>
              <a:t>Reflexion: Tag 4 – Eine andere Wahrheit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5DEE1B88-D915-1FBE-61F2-2C55F1BB833E}"/>
              </a:ext>
            </a:extLst>
          </p:cNvPr>
          <p:cNvSpPr txBox="1"/>
          <p:nvPr/>
        </p:nvSpPr>
        <p:spPr>
          <a:xfrm>
            <a:off x="9026536" y="0"/>
            <a:ext cx="3165464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351469479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2D64BD-E6CF-E57A-5298-1999EB27CD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fik 2">
            <a:extLst>
              <a:ext uri="{FF2B5EF4-FFF2-40B4-BE49-F238E27FC236}">
                <a16:creationId xmlns:a16="http://schemas.microsoft.com/office/drawing/2014/main" id="{8AC94F2E-7486-3D58-482B-9F997DC4291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8958" b="104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F861CEC0-6B36-CF0F-131C-8D53ECBCB2F8}"/>
              </a:ext>
            </a:extLst>
          </p:cNvPr>
          <p:cNvSpPr txBox="1"/>
          <p:nvPr/>
        </p:nvSpPr>
        <p:spPr>
          <a:xfrm>
            <a:off x="238879" y="5234208"/>
            <a:ext cx="8414222" cy="1354532"/>
          </a:xfrm>
          <a:prstGeom prst="rect">
            <a:avLst/>
          </a:prstGeom>
          <a:solidFill>
            <a:schemeClr val="bg1"/>
          </a:solidFill>
        </p:spPr>
        <p:txBody>
          <a:bodyPr wrap="none" lIns="270000" tIns="378000" rIns="270000" bIns="432000" rtlCol="0" anchor="ctr">
            <a:spAutoFit/>
          </a:bodyPr>
          <a:lstStyle>
            <a:defPPr>
              <a:defRPr lang="de-DE"/>
            </a:defPPr>
            <a:lvl1pPr>
              <a:lnSpc>
                <a:spcPct val="120000"/>
              </a:lnSpc>
              <a:spcAft>
                <a:spcPts val="600"/>
              </a:spcAft>
              <a:defRPr sz="3200" b="1">
                <a:latin typeface="+mj-lt"/>
              </a:defRPr>
            </a:lvl1pPr>
          </a:lstStyle>
          <a:p>
            <a:r>
              <a:rPr lang="de-DE" dirty="0"/>
              <a:t>Reflexion: Tag 5 – Der letzte Verdächtige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0DFBD676-AA48-56A1-DBB7-E4E3D07EFDDC}"/>
              </a:ext>
            </a:extLst>
          </p:cNvPr>
          <p:cNvSpPr txBox="1"/>
          <p:nvPr/>
        </p:nvSpPr>
        <p:spPr>
          <a:xfrm>
            <a:off x="9026536" y="0"/>
            <a:ext cx="3165464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324408025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993D9B00-35D8-DCBC-CCC2-0016BA9E96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Zentrale Widersprüche und offene Fragen</a:t>
            </a:r>
          </a:p>
        </p:txBody>
      </p:sp>
      <p:sp>
        <p:nvSpPr>
          <p:cNvPr id="6" name="Inhaltsplatzhalter 5">
            <a:extLst>
              <a:ext uri="{FF2B5EF4-FFF2-40B4-BE49-F238E27FC236}">
                <a16:creationId xmlns:a16="http://schemas.microsoft.com/office/drawing/2014/main" id="{62A8C50B-CDFD-3C1C-B686-8FD470F17E7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A0DAE4FB-CCB0-91BF-C3E2-3B7FD75A0D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01 The Darkest Files | Unterrichtseinheit</a:t>
            </a:r>
            <a:endParaRPr lang="de-DE" dirty="0"/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DF817464-3023-A6A0-9AF4-0A4DC95396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17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4848190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0BCBBF-30BB-E9D3-6898-59D031B8E8F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CB7D82F-BF80-32C2-213E-99E489FB8E8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Schule mit Games gestalten NRW – Demokratie und Teilhabe spielend fördern</a:t>
            </a:r>
          </a:p>
          <a:p>
            <a:r>
              <a:rPr lang="de-DE" b="1" dirty="0"/>
              <a:t>Geschichte/Gesellschaftslehre, Klasse 9</a:t>
            </a:r>
          </a:p>
          <a:p>
            <a:r>
              <a:rPr lang="de-DE" b="1" dirty="0"/>
              <a:t>Doppelstunde 7+8: Vor Gericht – Die Aufklärung des Falls Naumann</a:t>
            </a:r>
          </a:p>
        </p:txBody>
      </p:sp>
    </p:spTree>
    <p:extLst>
      <p:ext uri="{BB962C8B-B14F-4D97-AF65-F5344CB8AC3E}">
        <p14:creationId xmlns:p14="http://schemas.microsoft.com/office/powerpoint/2010/main" val="27888400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4" descr="Ein Bild, das Text, Screenshot, Diagramm enthält.&#10;&#10;KI-generierte Inhalte können fehlerhaft sein.">
            <a:extLst>
              <a:ext uri="{FF2B5EF4-FFF2-40B4-BE49-F238E27FC236}">
                <a16:creationId xmlns:a16="http://schemas.microsoft.com/office/drawing/2014/main" id="{2022B22F-3785-CC3A-0416-3C25DD740A3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117"/>
            <a:ext cx="12239837" cy="6882117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99D9A868-CFDC-C805-D54A-78BEECEE4963}"/>
              </a:ext>
            </a:extLst>
          </p:cNvPr>
          <p:cNvSpPr txBox="1"/>
          <p:nvPr/>
        </p:nvSpPr>
        <p:spPr>
          <a:xfrm>
            <a:off x="0" y="6595189"/>
            <a:ext cx="3165464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5102412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Multiplizieren 9">
            <a:extLst>
              <a:ext uri="{FF2B5EF4-FFF2-40B4-BE49-F238E27FC236}">
                <a16:creationId xmlns:a16="http://schemas.microsoft.com/office/drawing/2014/main" id="{3FCA3DF3-9191-92B2-F6B1-86CC1A5FB151}"/>
              </a:ext>
            </a:extLst>
          </p:cNvPr>
          <p:cNvSpPr/>
          <p:nvPr/>
        </p:nvSpPr>
        <p:spPr>
          <a:xfrm>
            <a:off x="2985348" y="866884"/>
            <a:ext cx="6221303" cy="5124231"/>
          </a:xfrm>
          <a:prstGeom prst="mathMultiply">
            <a:avLst>
              <a:gd name="adj1" fmla="val 818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64A8E22C-5E90-42D2-EC66-2B6B54E7D1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Nach Ende des Zweiten Weltkriegs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E3D0A061-F200-45DC-88A0-254E5F908118}"/>
              </a:ext>
            </a:extLst>
          </p:cNvPr>
          <p:cNvSpPr/>
          <p:nvPr/>
        </p:nvSpPr>
        <p:spPr>
          <a:xfrm>
            <a:off x="3936000" y="2349000"/>
            <a:ext cx="4320000" cy="2160000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3200" b="1" dirty="0">
                <a:solidFill>
                  <a:schemeClr val="bg1"/>
                </a:solidFill>
              </a:rPr>
              <a:t>Was geschah </a:t>
            </a:r>
            <a:br>
              <a:rPr lang="de-DE" sz="3200" b="1" dirty="0">
                <a:solidFill>
                  <a:schemeClr val="bg1"/>
                </a:solidFill>
              </a:rPr>
            </a:br>
            <a:r>
              <a:rPr lang="de-DE" sz="3200" b="1" dirty="0">
                <a:solidFill>
                  <a:schemeClr val="bg1"/>
                </a:solidFill>
              </a:rPr>
              <a:t>nach 1945?</a:t>
            </a:r>
            <a:endParaRPr lang="de-DE" sz="3200" dirty="0">
              <a:solidFill>
                <a:schemeClr val="bg1"/>
              </a:solidFill>
            </a:endParaRPr>
          </a:p>
        </p:txBody>
      </p:sp>
      <p:sp>
        <p:nvSpPr>
          <p:cNvPr id="3" name="Fußzeilenplatzhalter 2">
            <a:extLst>
              <a:ext uri="{FF2B5EF4-FFF2-40B4-BE49-F238E27FC236}">
                <a16:creationId xmlns:a16="http://schemas.microsoft.com/office/drawing/2014/main" id="{59216A18-8397-8349-54BC-DD8EECCE28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01 The Darkest Files | Unterrichtseinheit</a:t>
            </a:r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75CF3CC4-2832-1586-84B5-A98EB3A1BF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2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547884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Text, Screenshot, Schrift, Diagramm enthält.&#10;&#10;KI-generierte Inhalte können fehlerhaft sein.">
            <a:extLst>
              <a:ext uri="{FF2B5EF4-FFF2-40B4-BE49-F238E27FC236}">
                <a16:creationId xmlns:a16="http://schemas.microsoft.com/office/drawing/2014/main" id="{C5BB3D28-6924-24B2-57A3-962FFF88E5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507"/>
            <a:ext cx="12239836" cy="6882117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EA6476C7-443D-B1E1-3733-B7621F474822}"/>
              </a:ext>
            </a:extLst>
          </p:cNvPr>
          <p:cNvSpPr txBox="1"/>
          <p:nvPr/>
        </p:nvSpPr>
        <p:spPr>
          <a:xfrm>
            <a:off x="0" y="6593799"/>
            <a:ext cx="3165464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26244491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4" descr="Ein Bild, das Text, Screenshot, Diagramm, Schrift enthält.&#10;&#10;KI-generierte Inhalte können fehlerhaft sein.">
            <a:extLst>
              <a:ext uri="{FF2B5EF4-FFF2-40B4-BE49-F238E27FC236}">
                <a16:creationId xmlns:a16="http://schemas.microsoft.com/office/drawing/2014/main" id="{9F62A94B-0C86-D51D-73C9-A6F6BD4BD1E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118"/>
            <a:ext cx="12239836" cy="6882118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7841666E-F6E8-F239-789A-F879A80FE42F}"/>
              </a:ext>
            </a:extLst>
          </p:cNvPr>
          <p:cNvSpPr txBox="1"/>
          <p:nvPr/>
        </p:nvSpPr>
        <p:spPr>
          <a:xfrm>
            <a:off x="0" y="6595189"/>
            <a:ext cx="3165464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6588965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Text, Screenshot, Schrift, Zahl enthält.&#10;&#10;KI-generierte Inhalte können fehlerhaft sein.">
            <a:extLst>
              <a:ext uri="{FF2B5EF4-FFF2-40B4-BE49-F238E27FC236}">
                <a16:creationId xmlns:a16="http://schemas.microsoft.com/office/drawing/2014/main" id="{ABBF2EA2-9D65-5DC6-3011-798A33E5D1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239837" cy="6858000"/>
          </a:xfrm>
          <a:prstGeom prst="rect">
            <a:avLst/>
          </a:prstGeom>
        </p:spPr>
      </p:pic>
      <p:sp>
        <p:nvSpPr>
          <p:cNvPr id="2" name="Textfeld 1">
            <a:extLst>
              <a:ext uri="{FF2B5EF4-FFF2-40B4-BE49-F238E27FC236}">
                <a16:creationId xmlns:a16="http://schemas.microsoft.com/office/drawing/2014/main" id="{4FBA4F31-4A11-9086-52A3-01453687C9FF}"/>
              </a:ext>
            </a:extLst>
          </p:cNvPr>
          <p:cNvSpPr txBox="1"/>
          <p:nvPr/>
        </p:nvSpPr>
        <p:spPr>
          <a:xfrm>
            <a:off x="-1" y="6595189"/>
            <a:ext cx="3165464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3073446912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nhaltsplatzhalter 4" descr="Ein Bild, das Text, Screenshot, Diagramm enthält.&#10;&#10;KI-generierte Inhalte können fehlerhaft sein.">
            <a:extLst>
              <a:ext uri="{FF2B5EF4-FFF2-40B4-BE49-F238E27FC236}">
                <a16:creationId xmlns:a16="http://schemas.microsoft.com/office/drawing/2014/main" id="{56D6F140-9579-8085-9182-475DE97F77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4117"/>
            <a:ext cx="12239836" cy="6882117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07543504-07EC-5F39-DD6A-6C380E4A44D4}"/>
              </a:ext>
            </a:extLst>
          </p:cNvPr>
          <p:cNvSpPr txBox="1"/>
          <p:nvPr/>
        </p:nvSpPr>
        <p:spPr>
          <a:xfrm>
            <a:off x="0" y="6595189"/>
            <a:ext cx="3165464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33296426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Himmel, draußen, Gebäude, Winter enthält.&#10;&#10;KI-generierte Inhalte können fehlerhaft sein.">
            <a:extLst>
              <a:ext uri="{FF2B5EF4-FFF2-40B4-BE49-F238E27FC236}">
                <a16:creationId xmlns:a16="http://schemas.microsoft.com/office/drawing/2014/main" id="{56460FDB-B31F-9FAC-7151-EFBF2628F3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0"/>
            <a:ext cx="12192000" cy="6855220"/>
          </a:xfrm>
          <a:prstGeom prst="rect">
            <a:avLst/>
          </a:prstGeom>
        </p:spPr>
      </p:pic>
      <p:sp>
        <p:nvSpPr>
          <p:cNvPr id="6" name="Textfeld 5">
            <a:extLst>
              <a:ext uri="{FF2B5EF4-FFF2-40B4-BE49-F238E27FC236}">
                <a16:creationId xmlns:a16="http://schemas.microsoft.com/office/drawing/2014/main" id="{3AA9EC62-594B-3A24-FBAF-36C8290CDFF3}"/>
              </a:ext>
            </a:extLst>
          </p:cNvPr>
          <p:cNvSpPr txBox="1"/>
          <p:nvPr/>
        </p:nvSpPr>
        <p:spPr>
          <a:xfrm>
            <a:off x="9026536" y="0"/>
            <a:ext cx="3165464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199224698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3C463F2E-A8FA-958F-F9CF-01E327CD0630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</a:blip>
          <a:srcRect t="8958" b="104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Grafik 2" descr="Ein Bild, das Menschliches Gesicht, Screenshot, Cartoon, PC-Spiel enthält.&#10;&#10;KI-generierte Inhalte können fehlerhaft sein.">
            <a:extLst>
              <a:ext uri="{FF2B5EF4-FFF2-40B4-BE49-F238E27FC236}">
                <a16:creationId xmlns:a16="http://schemas.microsoft.com/office/drawing/2014/main" id="{47AE754A-51B6-DCC6-8CA1-4AD53F4AB7F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21" r="7396"/>
          <a:stretch>
            <a:fillRect/>
          </a:stretch>
        </p:blipFill>
        <p:spPr>
          <a:xfrm>
            <a:off x="268" y="953185"/>
            <a:ext cx="12191732" cy="5230088"/>
          </a:xfrm>
          <a:prstGeom prst="rect">
            <a:avLst/>
          </a:prstGeom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FA1C6ACD-C91F-69BE-ED22-F759055B270E}"/>
              </a:ext>
            </a:extLst>
          </p:cNvPr>
          <p:cNvSpPr txBox="1"/>
          <p:nvPr/>
        </p:nvSpPr>
        <p:spPr>
          <a:xfrm>
            <a:off x="9026536" y="-2825"/>
            <a:ext cx="3165464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118629380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CC6CF12A-5821-35F6-5895-C62DFF18F9BC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</a:blip>
          <a:srcRect t="8958" b="104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Grafik 4" descr="Ein Bild, das Menschliches Gesicht, Screenshot, Cartoon, PC-Spiel enthält.&#10;&#10;KI-generierte Inhalte können fehlerhaft sein.">
            <a:extLst>
              <a:ext uri="{FF2B5EF4-FFF2-40B4-BE49-F238E27FC236}">
                <a16:creationId xmlns:a16="http://schemas.microsoft.com/office/drawing/2014/main" id="{6D0044DE-7A84-F93E-1DC1-3288042F1E6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021" r="7396"/>
          <a:stretch>
            <a:fillRect/>
          </a:stretch>
        </p:blipFill>
        <p:spPr>
          <a:xfrm>
            <a:off x="0" y="945361"/>
            <a:ext cx="12191732" cy="5230088"/>
          </a:xfrm>
          <a:prstGeom prst="rect">
            <a:avLst/>
          </a:prstGeom>
        </p:spPr>
      </p:pic>
      <p:sp>
        <p:nvSpPr>
          <p:cNvPr id="9" name="Textfeld 8">
            <a:extLst>
              <a:ext uri="{FF2B5EF4-FFF2-40B4-BE49-F238E27FC236}">
                <a16:creationId xmlns:a16="http://schemas.microsoft.com/office/drawing/2014/main" id="{30F9B8D0-29D0-0CAA-76AA-BAA95236D7C6}"/>
              </a:ext>
            </a:extLst>
          </p:cNvPr>
          <p:cNvSpPr txBox="1"/>
          <p:nvPr/>
        </p:nvSpPr>
        <p:spPr>
          <a:xfrm>
            <a:off x="3126000" y="3822289"/>
            <a:ext cx="5940000" cy="2022407"/>
          </a:xfrm>
          <a:prstGeom prst="rect">
            <a:avLst/>
          </a:prstGeom>
          <a:solidFill>
            <a:schemeClr val="bg1"/>
          </a:solidFill>
        </p:spPr>
        <p:txBody>
          <a:bodyPr wrap="square" lIns="270000" tIns="378000" rIns="270000" bIns="432000" rtlCol="0" anchor="ctr">
            <a:spAutoFit/>
          </a:bodyPr>
          <a:lstStyle>
            <a:defPPr>
              <a:defRPr lang="de-DE"/>
            </a:defPPr>
            <a:lvl1pPr>
              <a:lnSpc>
                <a:spcPct val="120000"/>
              </a:lnSpc>
              <a:spcAft>
                <a:spcPts val="600"/>
              </a:spcAft>
              <a:defRPr sz="3200" b="1">
                <a:latin typeface="+mj-lt"/>
              </a:defRPr>
            </a:lvl1pPr>
          </a:lstStyle>
          <a:p>
            <a:pPr algn="ctr"/>
            <a:r>
              <a:rPr lang="de-DE" dirty="0">
                <a:solidFill>
                  <a:schemeClr val="tx2"/>
                </a:solidFill>
              </a:rPr>
              <a:t>Der Fall Naumann:</a:t>
            </a:r>
          </a:p>
          <a:p>
            <a:pPr algn="ctr"/>
            <a:r>
              <a:rPr lang="de-DE" dirty="0"/>
              <a:t>Was tatsächlich geschah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F87A4D5D-4079-0C6C-16BA-8954542DD664}"/>
              </a:ext>
            </a:extLst>
          </p:cNvPr>
          <p:cNvSpPr txBox="1"/>
          <p:nvPr/>
        </p:nvSpPr>
        <p:spPr>
          <a:xfrm>
            <a:off x="9026268" y="0"/>
            <a:ext cx="3165464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105296780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>
            <a:extLst>
              <a:ext uri="{FF2B5EF4-FFF2-40B4-BE49-F238E27FC236}">
                <a16:creationId xmlns:a16="http://schemas.microsoft.com/office/drawing/2014/main" id="{8469B8A5-9F06-F91D-7E3F-788FAD36735B}"/>
              </a:ext>
            </a:extLst>
          </p:cNvPr>
          <p:cNvPicPr>
            <a:picLocks noChangeAspect="1"/>
          </p:cNvPicPr>
          <p:nvPr/>
        </p:nvPicPr>
        <p:blipFill>
          <a:blip r:embed="rId3">
            <a:alphaModFix amt="20000"/>
          </a:blip>
          <a:srcRect t="8958" b="104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Denkblase: wolkenförmig 3">
            <a:extLst>
              <a:ext uri="{FF2B5EF4-FFF2-40B4-BE49-F238E27FC236}">
                <a16:creationId xmlns:a16="http://schemas.microsoft.com/office/drawing/2014/main" id="{4E60247F-8E51-4228-DDF7-E7A041782C29}"/>
              </a:ext>
            </a:extLst>
          </p:cNvPr>
          <p:cNvSpPr txBox="1">
            <a:spLocks/>
          </p:cNvSpPr>
          <p:nvPr/>
        </p:nvSpPr>
        <p:spPr>
          <a:xfrm>
            <a:off x="515938" y="508539"/>
            <a:ext cx="5137610" cy="3524209"/>
          </a:xfrm>
          <a:prstGeom prst="cloudCallout">
            <a:avLst>
              <a:gd name="adj1" fmla="val -52278"/>
              <a:gd name="adj2" fmla="val 74070"/>
            </a:avLst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0" tIns="45720" rIns="0" bIns="45720" rtlCol="0" anchor="ctr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de-DE" altLang="de-DE" sz="3200" dirty="0">
                <a:solidFill>
                  <a:schemeClr val="tx1"/>
                </a:solidFill>
              </a:rPr>
              <a:t>Wie ging es euch mit dem Fall?</a:t>
            </a:r>
          </a:p>
        </p:txBody>
      </p:sp>
      <p:sp>
        <p:nvSpPr>
          <p:cNvPr id="10" name="Denkblase: wolkenförmig 3">
            <a:extLst>
              <a:ext uri="{FF2B5EF4-FFF2-40B4-BE49-F238E27FC236}">
                <a16:creationId xmlns:a16="http://schemas.microsoft.com/office/drawing/2014/main" id="{9D3477B4-A739-9250-36E1-05ACF0A1058F}"/>
              </a:ext>
            </a:extLst>
          </p:cNvPr>
          <p:cNvSpPr txBox="1">
            <a:spLocks/>
          </p:cNvSpPr>
          <p:nvPr/>
        </p:nvSpPr>
        <p:spPr>
          <a:xfrm>
            <a:off x="5653548" y="1895062"/>
            <a:ext cx="5281015" cy="3736738"/>
          </a:xfrm>
          <a:prstGeom prst="cloudCallout">
            <a:avLst>
              <a:gd name="adj1" fmla="val 67216"/>
              <a:gd name="adj2" fmla="val 38890"/>
            </a:avLst>
          </a:prstGeo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lIns="0" tIns="45720" rIns="0" bIns="45720" rtlCol="0" anchor="ctr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lnSpc>
                <a:spcPct val="100000"/>
              </a:lnSpc>
            </a:pPr>
            <a:r>
              <a:rPr lang="de-DE" altLang="de-DE" sz="3200" dirty="0">
                <a:solidFill>
                  <a:schemeClr val="tx1"/>
                </a:solidFill>
              </a:rPr>
              <a:t>Was hat die Aufklärung erleichtert oder erschwert?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190E4059-4425-F6A4-0889-23EDF5A64366}"/>
              </a:ext>
            </a:extLst>
          </p:cNvPr>
          <p:cNvSpPr txBox="1"/>
          <p:nvPr/>
        </p:nvSpPr>
        <p:spPr>
          <a:xfrm>
            <a:off x="9026536" y="0"/>
            <a:ext cx="3165464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240450704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Bildplatzhalter 11" descr="Ein Bild, das Person, Kleidung, Menschliches Gesicht, Krawatte enthält.&#10;&#10;KI-generierte Inhalte können fehlerhaft sein.">
            <a:extLst>
              <a:ext uri="{FF2B5EF4-FFF2-40B4-BE49-F238E27FC236}">
                <a16:creationId xmlns:a16="http://schemas.microsoft.com/office/drawing/2014/main" id="{96BF27AD-583C-3C3A-6F65-5C975D16D810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/>
          <a:srcRect l="3775" t="2662" r="3873" b="12924"/>
          <a:stretch>
            <a:fillRect/>
          </a:stretch>
        </p:blipFill>
        <p:spPr>
          <a:xfrm>
            <a:off x="0" y="0"/>
            <a:ext cx="6096000" cy="6858000"/>
          </a:xfrm>
        </p:spPr>
      </p:pic>
      <p:sp>
        <p:nvSpPr>
          <p:cNvPr id="9" name="Inhaltsplatzhalter 8">
            <a:extLst>
              <a:ext uri="{FF2B5EF4-FFF2-40B4-BE49-F238E27FC236}">
                <a16:creationId xmlns:a16="http://schemas.microsoft.com/office/drawing/2014/main" id="{048CF029-7710-4739-C3E0-B01FBCE9EFAD}"/>
              </a:ext>
            </a:extLst>
          </p:cNvPr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200" b="1" i="0" u="none" strike="noStrike" kern="1200" cap="none" spc="0" normalizeH="0" baseline="0" noProof="0" dirty="0">
                <a:ln>
                  <a:noFill/>
                </a:ln>
                <a:solidFill>
                  <a:srgbClr val="5F5B55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„Nichts gehört der Vergangenheit an.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200" b="1" i="0" u="none" strike="noStrike" kern="1200" cap="none" spc="0" normalizeH="0" baseline="0" noProof="0" dirty="0">
                <a:ln>
                  <a:noFill/>
                </a:ln>
                <a:solidFill>
                  <a:srgbClr val="5F5B55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Alles ist Gegenwart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200" b="1" i="0" u="none" strike="noStrike" kern="1200" cap="none" spc="0" normalizeH="0" baseline="0" noProof="0" dirty="0">
                <a:ln>
                  <a:noFill/>
                </a:ln>
                <a:solidFill>
                  <a:srgbClr val="5F5B55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und kann wieder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3200" b="1" i="0" u="none" strike="noStrike" kern="1200" cap="none" spc="0" normalizeH="0" baseline="0" noProof="0" dirty="0">
                <a:ln>
                  <a:noFill/>
                </a:ln>
                <a:solidFill>
                  <a:srgbClr val="5F5B55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Zukunft werden.“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/>
                <a:ea typeface="+mn-ea"/>
                <a:cs typeface="+mn-cs"/>
              </a:rPr>
              <a:t>Fritz Bauer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de-DE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/>
              <a:ea typeface="+mn-ea"/>
              <a:cs typeface="+mn-cs"/>
            </a:endParaRP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8CEC8999-0816-C9C3-49B7-4756DDD01327}"/>
              </a:ext>
            </a:extLst>
          </p:cNvPr>
          <p:cNvSpPr txBox="1"/>
          <p:nvPr/>
        </p:nvSpPr>
        <p:spPr>
          <a:xfrm>
            <a:off x="1" y="6207391"/>
            <a:ext cx="3048000" cy="650609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Fritz Bauer in seinem Amtszimmer im Frankfurter Landgericht, 1965. © Stefan Moses, München. Entnommen aus: Fritz Bauer Institut – Fritz Bauer (1903-1968) (https://www.fritz-bauer-institut.de/fritz-bauer, zuletzt abgerufen am 10.09.2025, 11.04 Uhr).</a:t>
            </a:r>
          </a:p>
        </p:txBody>
      </p:sp>
    </p:spTree>
    <p:extLst>
      <p:ext uri="{BB962C8B-B14F-4D97-AF65-F5344CB8AC3E}">
        <p14:creationId xmlns:p14="http://schemas.microsoft.com/office/powerpoint/2010/main" val="24496691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7BD9C3A7-2F00-9342-DEFD-D1BF801E34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Quellen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28C49D62-0575-D222-13FF-C580AB7AE8A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b="1" dirty="0"/>
              <a:t>Folie 3 </a:t>
            </a:r>
            <a:r>
              <a:rPr lang="de-DE" dirty="0"/>
              <a:t>(von links oben nach rechts unten)</a:t>
            </a:r>
          </a:p>
          <a:p>
            <a:r>
              <a:rPr lang="de-DE" dirty="0"/>
              <a:t>Elke Spanner: Landgericht Hamburg - Prozess gegen ehemaligen KZ-Wachmann (https://</a:t>
            </a:r>
            <a:r>
              <a:rPr lang="de-DE" dirty="0" err="1"/>
              <a:t>www.deutschlandfunk.de</a:t>
            </a:r>
            <a:r>
              <a:rPr lang="de-DE" dirty="0"/>
              <a:t>/landgericht-hamburg-prozessbeginn-gegen-ehemaligen-kz-100.html, </a:t>
            </a:r>
            <a:br>
              <a:rPr lang="de-DE" dirty="0"/>
            </a:br>
            <a:r>
              <a:rPr lang="de-DE" dirty="0"/>
              <a:t>zuletzt abgerufen am 10.09.2025, 11.04 Uhr).</a:t>
            </a:r>
          </a:p>
          <a:p>
            <a:r>
              <a:rPr lang="de-DE" dirty="0"/>
              <a:t>Norbert Frei im Gespräch mit Maja </a:t>
            </a:r>
            <a:r>
              <a:rPr lang="de-DE" dirty="0" err="1"/>
              <a:t>Ellmenreich</a:t>
            </a:r>
            <a:r>
              <a:rPr lang="de-DE" dirty="0"/>
              <a:t>: NS Prozesse - Bereitschaft, Ausreden hinzunehmen, </a:t>
            </a:r>
            <a:br>
              <a:rPr lang="de-DE" dirty="0"/>
            </a:br>
            <a:r>
              <a:rPr lang="de-DE" dirty="0"/>
              <a:t>hat es jahrzehntelang gegeben (https://</a:t>
            </a:r>
            <a:r>
              <a:rPr lang="de-DE" dirty="0" err="1"/>
              <a:t>www.deutschlandfunk.de</a:t>
            </a:r>
            <a:r>
              <a:rPr lang="de-DE" dirty="0"/>
              <a:t>/ns-prozesse-bereitschaft-ausreden-hinzunehmen-hat-es-100.html, zuletzt abgerufen am 10.09.2025, 11.04 Uhr).</a:t>
            </a:r>
          </a:p>
          <a:p>
            <a:r>
              <a:rPr lang="de-DE" dirty="0"/>
              <a:t>Ulrike Bosse: Auschwitz-Prozess 1963 – Als Leugnen nicht mehr möglich war (https://</a:t>
            </a:r>
            <a:r>
              <a:rPr lang="de-DE" dirty="0" err="1"/>
              <a:t>www.ndr.de</a:t>
            </a:r>
            <a:r>
              <a:rPr lang="de-DE" dirty="0"/>
              <a:t>/</a:t>
            </a:r>
            <a:r>
              <a:rPr lang="de-DE" dirty="0" err="1"/>
              <a:t>geschichte</a:t>
            </a:r>
            <a:r>
              <a:rPr lang="de-DE" dirty="0"/>
              <a:t>/</a:t>
            </a:r>
            <a:r>
              <a:rPr lang="de-DE" dirty="0" err="1"/>
              <a:t>chronologie</a:t>
            </a:r>
            <a:r>
              <a:rPr lang="de-DE" dirty="0"/>
              <a:t>/Auschwitz-Prozess-1963-Als-Leugnen-nicht-mehr-moeglich-war,auschwitzprozesse102.html, zuletzt abgerufen am 10.09.2025, 11.04 Uhr).</a:t>
            </a:r>
          </a:p>
          <a:p>
            <a:r>
              <a:rPr lang="de-DE" dirty="0"/>
              <a:t> Deutsches Historisches Museum: Deutschland im Nationalsozialismus – Nichts davon gewusst? (https://</a:t>
            </a:r>
            <a:r>
              <a:rPr lang="de-DE" dirty="0" err="1"/>
              <a:t>www.dhm.de</a:t>
            </a:r>
            <a:r>
              <a:rPr lang="de-DE" dirty="0"/>
              <a:t>/</a:t>
            </a:r>
            <a:r>
              <a:rPr lang="de-DE" dirty="0" err="1"/>
              <a:t>bildung</a:t>
            </a:r>
            <a:r>
              <a:rPr lang="de-DE" dirty="0"/>
              <a:t>/</a:t>
            </a:r>
            <a:r>
              <a:rPr lang="de-DE" dirty="0" err="1"/>
              <a:t>ida</a:t>
            </a:r>
            <a:r>
              <a:rPr lang="de-DE" dirty="0"/>
              <a:t>/</a:t>
            </a:r>
            <a:r>
              <a:rPr lang="de-DE" dirty="0" err="1"/>
              <a:t>nationalsozialismus</a:t>
            </a:r>
            <a:r>
              <a:rPr lang="de-DE" dirty="0"/>
              <a:t>/, zuletzt abgerufen am 10.09.2025, 11.04 Uhr).</a:t>
            </a:r>
          </a:p>
          <a:p>
            <a:pPr marL="0" indent="0">
              <a:buNone/>
            </a:pPr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858D362B-F968-D416-CF1E-CEEE70D5FB3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01 The Darkest Files | Unterrichtseinheit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0BDC5288-46D2-BFDD-632D-7A1A133D18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29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021899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FFBD4CD0-3266-F7D4-91AB-D8E4EB609C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20000">
            <a:off x="540000" y="3353457"/>
            <a:ext cx="6624000" cy="1028971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" name="Grafik 4">
            <a:extLst>
              <a:ext uri="{FF2B5EF4-FFF2-40B4-BE49-F238E27FC236}">
                <a16:creationId xmlns:a16="http://schemas.microsoft.com/office/drawing/2014/main" id="{64B02EB8-392C-8574-8C2E-B48249471E62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b="50816"/>
          <a:stretch>
            <a:fillRect/>
          </a:stretch>
        </p:blipFill>
        <p:spPr>
          <a:xfrm rot="21480000">
            <a:off x="6862067" y="1431565"/>
            <a:ext cx="4788000" cy="91201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Grafik 5">
            <a:extLst>
              <a:ext uri="{FF2B5EF4-FFF2-40B4-BE49-F238E27FC236}">
                <a16:creationId xmlns:a16="http://schemas.microsoft.com/office/drawing/2014/main" id="{9E044E89-CFD9-4790-DBA6-82FE7AC1CB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8063" y="2669904"/>
            <a:ext cx="6768000" cy="104618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Grafik 6">
            <a:extLst>
              <a:ext uri="{FF2B5EF4-FFF2-40B4-BE49-F238E27FC236}">
                <a16:creationId xmlns:a16="http://schemas.microsoft.com/office/drawing/2014/main" id="{E4744FA0-18D5-42ED-463F-FB158275DE1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0000" y="1406513"/>
            <a:ext cx="5893271" cy="109997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Grafik 7">
            <a:extLst>
              <a:ext uri="{FF2B5EF4-FFF2-40B4-BE49-F238E27FC236}">
                <a16:creationId xmlns:a16="http://schemas.microsoft.com/office/drawing/2014/main" id="{42FF119F-D26F-3805-65AC-94034D8C4BA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1480000">
            <a:off x="2956562" y="380474"/>
            <a:ext cx="6288063" cy="765432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Grafik 8">
            <a:extLst>
              <a:ext uri="{FF2B5EF4-FFF2-40B4-BE49-F238E27FC236}">
                <a16:creationId xmlns:a16="http://schemas.microsoft.com/office/drawing/2014/main" id="{EB8BD697-1673-9C54-BFFC-301356EFE09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20063" y="4648597"/>
            <a:ext cx="7056000" cy="88311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F1AF897C-C033-9B22-22CD-2551D99502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01 The Darkest Files | Unterrichtseinheit</a:t>
            </a:r>
          </a:p>
        </p:txBody>
      </p:sp>
      <p:sp>
        <p:nvSpPr>
          <p:cNvPr id="3" name="Foliennummernplatzhalter 2">
            <a:extLst>
              <a:ext uri="{FF2B5EF4-FFF2-40B4-BE49-F238E27FC236}">
                <a16:creationId xmlns:a16="http://schemas.microsoft.com/office/drawing/2014/main" id="{FB839307-A91A-9C5E-9136-B3F58FED4D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7977330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0243B82-D6CC-DF42-88AD-0DB13D46DE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/>
              <a:t>Quellen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8CC45F63-095A-7A36-5775-FCE32DDECAF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de-DE" b="1" dirty="0"/>
              <a:t>Folie 3 Fortsetzung </a:t>
            </a:r>
            <a:r>
              <a:rPr lang="de-DE" dirty="0"/>
              <a:t>(von links oben nach rechts unten)</a:t>
            </a:r>
          </a:p>
          <a:p>
            <a:r>
              <a:rPr lang="de-DE" dirty="0"/>
              <a:t>Matthias Buth: 75. Jahrestag der Auschwitz-Befreiung - Die Justiz schonte oft die Täter (https://</a:t>
            </a:r>
            <a:r>
              <a:rPr lang="de-DE" dirty="0" err="1"/>
              <a:t>www.deutschlandfunkkultur.de</a:t>
            </a:r>
            <a:r>
              <a:rPr lang="de-DE" dirty="0"/>
              <a:t>/75-jahrestag-der-auschwitz-befreiung-die-justiz-schonte-oft-100.html, </a:t>
            </a:r>
            <a:br>
              <a:rPr lang="de-DE" dirty="0"/>
            </a:br>
            <a:r>
              <a:rPr lang="de-DE" dirty="0"/>
              <a:t>zuletzt abgerufen am 10.09.2025, 11.04 Uhr).</a:t>
            </a:r>
          </a:p>
          <a:p>
            <a:r>
              <a:rPr lang="de-DE" dirty="0"/>
              <a:t>Alexandra Friedrich im Gespräch mit Norbert Frei: Nürnberger Prozesse – ein Meilenstein des Völkerrechts (https://</a:t>
            </a:r>
            <a:r>
              <a:rPr lang="de-DE" dirty="0" err="1"/>
              <a:t>www.ndr.de</a:t>
            </a:r>
            <a:r>
              <a:rPr lang="de-DE" dirty="0"/>
              <a:t>/</a:t>
            </a:r>
            <a:r>
              <a:rPr lang="de-DE" dirty="0" err="1"/>
              <a:t>geschichte</a:t>
            </a:r>
            <a:r>
              <a:rPr lang="de-DE" dirty="0"/>
              <a:t>/</a:t>
            </a:r>
            <a:r>
              <a:rPr lang="de-DE" dirty="0" err="1"/>
              <a:t>chronologie</a:t>
            </a:r>
            <a:r>
              <a:rPr lang="de-DE" dirty="0"/>
              <a:t>/</a:t>
            </a:r>
            <a:r>
              <a:rPr lang="de-DE" dirty="0" err="1"/>
              <a:t>kriegsende</a:t>
            </a:r>
            <a:r>
              <a:rPr lang="de-DE" dirty="0"/>
              <a:t>/Nuernberger-Prozesse-Ein-Meilenstein-des-Voelkerrechts,nuernbergerprozesse102.html, zuletzt abgerufen am 10.09.2025, 11.04 Uhr).</a:t>
            </a:r>
          </a:p>
          <a:p>
            <a:endParaRPr lang="de-DE" dirty="0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47EFCAC-898D-2A86-4495-8FF14E82E7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01 The Darkest Files | Unterrichtseinheit</a:t>
            </a:r>
            <a:endParaRPr lang="de-DE" dirty="0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3779D0EB-B99E-85CA-B418-83936BEB64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30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760480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57222F0-893A-EFFE-8950-A286E23A90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9999" y="540001"/>
            <a:ext cx="11136064" cy="900492"/>
          </a:xfrm>
        </p:spPr>
        <p:txBody>
          <a:bodyPr/>
          <a:lstStyle/>
          <a:p>
            <a:r>
              <a:rPr lang="de-DE" sz="3600" dirty="0"/>
              <a:t>Fritz Bauer</a:t>
            </a:r>
            <a:r>
              <a:rPr lang="de-DE" dirty="0"/>
              <a:t> (1903 – 1968)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7F006150-8329-3880-D298-847C0928959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539997" y="1728000"/>
            <a:ext cx="3485737" cy="4140000"/>
          </a:xfrm>
        </p:spPr>
        <p:txBody>
          <a:bodyPr/>
          <a:lstStyle/>
          <a:p>
            <a:r>
              <a:rPr lang="de-DE" dirty="0"/>
              <a:t>Geboren als </a:t>
            </a:r>
            <a:r>
              <a:rPr lang="de-DE" b="1" dirty="0"/>
              <a:t>Sohn jüdischer Eltern</a:t>
            </a:r>
            <a:r>
              <a:rPr lang="de-DE" dirty="0"/>
              <a:t>, wurde 1933 aus politischen Gründen im </a:t>
            </a:r>
            <a:r>
              <a:rPr lang="de-DE" b="1" dirty="0"/>
              <a:t>Konzentrationslager Heuberg </a:t>
            </a:r>
            <a:r>
              <a:rPr lang="de-DE" dirty="0"/>
              <a:t>inhaftiert</a:t>
            </a:r>
          </a:p>
          <a:p>
            <a:r>
              <a:rPr lang="de-DE" b="1" dirty="0"/>
              <a:t>Floh 1936 </a:t>
            </a:r>
            <a:r>
              <a:rPr lang="de-DE" dirty="0"/>
              <a:t>nach Dänemark </a:t>
            </a:r>
            <a:br>
              <a:rPr lang="de-DE" dirty="0"/>
            </a:br>
            <a:r>
              <a:rPr lang="de-DE" dirty="0"/>
              <a:t>und Schweden</a:t>
            </a:r>
          </a:p>
          <a:p>
            <a:r>
              <a:rPr lang="de-DE" dirty="0"/>
              <a:t>Kehrte nach Deutschland </a:t>
            </a:r>
            <a:br>
              <a:rPr lang="de-DE" dirty="0"/>
            </a:br>
            <a:r>
              <a:rPr lang="de-DE" dirty="0"/>
              <a:t>zurück und wurde </a:t>
            </a:r>
            <a:r>
              <a:rPr lang="de-DE" b="1" dirty="0"/>
              <a:t>ab 1956 Generalstaatsanwalt in Hessen </a:t>
            </a:r>
          </a:p>
          <a:p>
            <a:r>
              <a:rPr lang="de-DE" dirty="0"/>
              <a:t>Setzte </a:t>
            </a:r>
            <a:r>
              <a:rPr lang="de-DE" b="1" dirty="0"/>
              <a:t>Ermittlungen gegen eine Vielzahl einstiger NS-Funktionäre </a:t>
            </a:r>
            <a:r>
              <a:rPr lang="de-DE" dirty="0"/>
              <a:t>wegen schwerer Verbrechen </a:t>
            </a:r>
            <a:br>
              <a:rPr lang="de-DE" dirty="0"/>
            </a:br>
            <a:r>
              <a:rPr lang="de-DE" dirty="0"/>
              <a:t>in Gang</a:t>
            </a:r>
          </a:p>
          <a:p>
            <a:endParaRPr lang="de-DE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371BB9E1-0BD1-D945-F0BD-3F0840C76BF4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de-DE" dirty="0"/>
              <a:t>Gab dem israelischen Geheimdienst Mossad den entscheidenden Hinweis zur </a:t>
            </a:r>
            <a:r>
              <a:rPr lang="de-DE" b="1" dirty="0"/>
              <a:t>Festnahme des NS-Verbrechers Adolf Eichmann in Argentinien</a:t>
            </a:r>
          </a:p>
          <a:p>
            <a:r>
              <a:rPr lang="de-DE" dirty="0"/>
              <a:t>War maßgeblicher Initiator der </a:t>
            </a:r>
            <a:r>
              <a:rPr lang="de-DE" b="1" dirty="0"/>
              <a:t>Auschwitz-Prozesse in Frankfurt (1063-1965)</a:t>
            </a:r>
          </a:p>
          <a:p>
            <a:r>
              <a:rPr lang="de-DE" dirty="0"/>
              <a:t>Bereitete Prozess gegen Schreib-</a:t>
            </a:r>
            <a:r>
              <a:rPr lang="de-DE" dirty="0" err="1"/>
              <a:t>tischtäter</a:t>
            </a:r>
            <a:r>
              <a:rPr lang="de-DE" dirty="0"/>
              <a:t> der </a:t>
            </a:r>
            <a:r>
              <a:rPr lang="de-DE" b="1" dirty="0"/>
              <a:t>„Euthanasie“ </a:t>
            </a:r>
            <a:r>
              <a:rPr lang="de-DE" dirty="0"/>
              <a:t>vor</a:t>
            </a:r>
          </a:p>
          <a:p>
            <a:r>
              <a:rPr lang="de-DE" dirty="0"/>
              <a:t>Starb 1968 in seiner Frankfurter Wohnung – der Prozess konnte nicht zu Stande kommen</a:t>
            </a:r>
          </a:p>
          <a:p>
            <a:endParaRPr lang="de-DE" dirty="0"/>
          </a:p>
          <a:p>
            <a:endParaRPr lang="de-DE" dirty="0"/>
          </a:p>
        </p:txBody>
      </p:sp>
      <p:pic>
        <p:nvPicPr>
          <p:cNvPr id="9" name="Inhaltsplatzhalter 8">
            <a:extLst>
              <a:ext uri="{FF2B5EF4-FFF2-40B4-BE49-F238E27FC236}">
                <a16:creationId xmlns:a16="http://schemas.microsoft.com/office/drawing/2014/main" id="{91EA1648-BF94-7985-DF29-FCF23909C9B2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Grp="1" noChangeAspect="1"/>
          </p:cNvPicPr>
          <p:nvPr>
            <p:ph sz="half" idx="15"/>
          </p:nvPr>
        </p:nvPicPr>
        <p:blipFill>
          <a:blip r:embed="rId3"/>
          <a:srcRect l="3669" t="3964" r="3963" b="3668"/>
          <a:stretch>
            <a:fillRect/>
          </a:stretch>
        </p:blipFill>
        <p:spPr>
          <a:xfrm>
            <a:off x="8328025" y="1737763"/>
            <a:ext cx="3348038" cy="4120662"/>
          </a:xfrm>
        </p:spPr>
      </p:pic>
      <p:sp>
        <p:nvSpPr>
          <p:cNvPr id="16" name="Textfeld 15">
            <a:extLst>
              <a:ext uri="{FF2B5EF4-FFF2-40B4-BE49-F238E27FC236}">
                <a16:creationId xmlns:a16="http://schemas.microsoft.com/office/drawing/2014/main" id="{C1A2CBFC-1A47-4F3C-9D94-603C0D96C2C5}"/>
              </a:ext>
            </a:extLst>
          </p:cNvPr>
          <p:cNvSpPr txBox="1"/>
          <p:nvPr/>
        </p:nvSpPr>
        <p:spPr>
          <a:xfrm>
            <a:off x="8848436" y="5078550"/>
            <a:ext cx="2827627" cy="779875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Informationen und Bild entnommen aus: Fritz Bauer Institut – </a:t>
            </a:r>
          </a:p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Fritz Bauer (1903-1968) (https://www.fritz-bauer-institut.de/fritz-bauer, zuletzt abgerufen am 10.09.2025, 11.04 Uhr).</a:t>
            </a:r>
          </a:p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Fritz Bauer in seinem Amtszimmer im Frankfurter Landgericht, 1965. © Stefan Moses, München.</a:t>
            </a:r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D09405B8-2E26-6F59-46AF-2510E3BF03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de-DE"/>
              <a:t>01 The Darkest Files | Unterrichtseinheit</a:t>
            </a:r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2C372A3F-E85C-4A34-7A84-A93096AB2B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E1CD7-FF3F-E949-9BEB-BB883F2FC11F}" type="slidenum">
              <a:rPr lang="de-DE" smtClean="0"/>
              <a:t>4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203263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nhaltsplatzhalter 8">
            <a:extLst>
              <a:ext uri="{FF2B5EF4-FFF2-40B4-BE49-F238E27FC236}">
                <a16:creationId xmlns:a16="http://schemas.microsoft.com/office/drawing/2014/main" id="{4E2BD1DC-94BA-0F42-7F55-5CFE9E2BDFB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669" t="3964" r="3963" b="3668"/>
          <a:stretch>
            <a:fillRect/>
          </a:stretch>
        </p:blipFill>
        <p:spPr>
          <a:xfrm>
            <a:off x="0" y="-907580"/>
            <a:ext cx="12192000" cy="15005537"/>
          </a:xfrm>
          <a:prstGeom prst="rect">
            <a:avLst/>
          </a:prstGeom>
        </p:spPr>
      </p:pic>
      <p:pic>
        <p:nvPicPr>
          <p:cNvPr id="5" name="123587_00496461_audio_stereo.mp3">
            <a:hlinkClick r:id="" action="ppaction://media"/>
            <a:extLst>
              <a:ext uri="{FF2B5EF4-FFF2-40B4-BE49-F238E27FC236}">
                <a16:creationId xmlns:a16="http://schemas.microsoft.com/office/drawing/2014/main" id="{F73383BA-72CC-0C80-AEF4-E74DCAF2D71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-50000"/>
                    </a14:imgEffect>
                  </a14:imgLayer>
                </a14:imgProps>
              </a:ext>
            </a:extLst>
          </a:blip>
          <a:srcRect l="-16639" t="-16254" r="-16232" b="-16618"/>
          <a:stretch>
            <a:fillRect/>
          </a:stretch>
        </p:blipFill>
        <p:spPr>
          <a:xfrm>
            <a:off x="515938" y="512763"/>
            <a:ext cx="1080000" cy="1080000"/>
          </a:xfrm>
          <a:prstGeom prst="ellipse">
            <a:avLst/>
          </a:prstGeom>
          <a:solidFill>
            <a:schemeClr val="accent2"/>
          </a:solidFill>
          <a:ln w="63500" cap="rnd">
            <a:noFill/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</p:spPr>
      </p:pic>
      <p:sp>
        <p:nvSpPr>
          <p:cNvPr id="4" name="Textfeld 3">
            <a:extLst>
              <a:ext uri="{FF2B5EF4-FFF2-40B4-BE49-F238E27FC236}">
                <a16:creationId xmlns:a16="http://schemas.microsoft.com/office/drawing/2014/main" id="{29BF0BF6-DAC1-8F24-4B4E-4B73BACF5F38}"/>
              </a:ext>
            </a:extLst>
          </p:cNvPr>
          <p:cNvSpPr txBox="1"/>
          <p:nvPr/>
        </p:nvSpPr>
        <p:spPr>
          <a:xfrm>
            <a:off x="7702456" y="5948859"/>
            <a:ext cx="4489544" cy="909141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Fritz Bauer in seinem Amtszimmer im Frankfurter Landgericht, 1965. © Stefan Moses, München. Entnommen aus: Fritz Bauer Institut – Fritz Bauer (1903-1968) (https://www.fritz-bauer-institut.de/fritz-bauer, zuletzt abgerufen am 10.09.2025, 11.04 Uhr).</a:t>
            </a:r>
            <a:br>
              <a:rPr lang="de-DE" sz="700" b="1" dirty="0">
                <a:solidFill>
                  <a:schemeClr val="bg1"/>
                </a:solidFill>
              </a:rPr>
            </a:br>
            <a:r>
              <a:rPr lang="de-DE" sz="700" b="1" dirty="0">
                <a:solidFill>
                  <a:schemeClr val="bg1"/>
                </a:solidFill>
              </a:rPr>
              <a:t>Tonspur entnommen aus: Der Stichtag – Die Chronik der ARD</a:t>
            </a:r>
          </a:p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16.7.1903 – Geburtstag Fritz Bauer (https://www.bremeneins.de/audios/stichtag-geburtstag-fritz-bauer-100.html, zuletzt abgerufen am 27.01.2026, 10.57 Uhr).</a:t>
            </a:r>
          </a:p>
        </p:txBody>
      </p:sp>
    </p:spTree>
    <p:extLst>
      <p:ext uri="{BB962C8B-B14F-4D97-AF65-F5344CB8AC3E}">
        <p14:creationId xmlns:p14="http://schemas.microsoft.com/office/powerpoint/2010/main" val="2929815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256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 descr="Ein Bild, das PC-Spiel, Screenshot, Digitales Compositing, Cartoon enthält.&#10;&#10;KI-generierte Inhalte können fehlerhaft sein.">
            <a:extLst>
              <a:ext uri="{FF2B5EF4-FFF2-40B4-BE49-F238E27FC236}">
                <a16:creationId xmlns:a16="http://schemas.microsoft.com/office/drawing/2014/main" id="{1D43DBBF-A36A-C7FC-3D95-30C3CDC987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69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Grafik 4" descr="Ein Bild, das Text, Schrift, Grafiken, Logo enthält.&#10;&#10;KI-generierte Inhalte können fehlerhaft sein.">
            <a:extLst>
              <a:ext uri="{FF2B5EF4-FFF2-40B4-BE49-F238E27FC236}">
                <a16:creationId xmlns:a16="http://schemas.microsoft.com/office/drawing/2014/main" id="{0A64D5A1-6BCF-0D2E-0D49-64A5DE8B85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30887">
            <a:off x="451018" y="421588"/>
            <a:ext cx="2868213" cy="183343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Inhaltsplatzhalter 8" descr="Ein Bild, das Person, Kleidung, Menschliches Gesicht, Krawatte enthält.&#10;&#10;KI-generierte Inhalte können fehlerhaft sein.">
            <a:extLst>
              <a:ext uri="{FF2B5EF4-FFF2-40B4-BE49-F238E27FC236}">
                <a16:creationId xmlns:a16="http://schemas.microsoft.com/office/drawing/2014/main" id="{F6FE925B-61DE-872E-A31A-5CE0485E1467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 l="3669" t="3964" r="3963" b="3668"/>
          <a:stretch>
            <a:fillRect/>
          </a:stretch>
        </p:blipFill>
        <p:spPr>
          <a:xfrm>
            <a:off x="8328025" y="1737763"/>
            <a:ext cx="3348038" cy="4120662"/>
          </a:xfrm>
          <a:prstGeom prst="rect">
            <a:avLst/>
          </a:prstGeom>
        </p:spPr>
      </p:pic>
      <p:sp>
        <p:nvSpPr>
          <p:cNvPr id="3" name="Textfeld 2">
            <a:extLst>
              <a:ext uri="{FF2B5EF4-FFF2-40B4-BE49-F238E27FC236}">
                <a16:creationId xmlns:a16="http://schemas.microsoft.com/office/drawing/2014/main" id="{EA047D3A-7D57-9DE4-245B-025EE6F49EE2}"/>
              </a:ext>
            </a:extLst>
          </p:cNvPr>
          <p:cNvSpPr txBox="1"/>
          <p:nvPr/>
        </p:nvSpPr>
        <p:spPr>
          <a:xfrm>
            <a:off x="9052183" y="0"/>
            <a:ext cx="3139817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C4348632-CD14-0337-CEDE-410CF128EC59}"/>
              </a:ext>
            </a:extLst>
          </p:cNvPr>
          <p:cNvSpPr txBox="1"/>
          <p:nvPr/>
        </p:nvSpPr>
        <p:spPr>
          <a:xfrm>
            <a:off x="8879291" y="5207816"/>
            <a:ext cx="3312710" cy="650609"/>
          </a:xfrm>
          <a:prstGeom prst="rect">
            <a:avLst/>
          </a:prstGeom>
          <a:solidFill>
            <a:schemeClr val="tx2"/>
          </a:solidFill>
        </p:spPr>
        <p:txBody>
          <a:bodyPr wrap="square" lIns="72000" tIns="72000" rIns="72000" bIns="72000" anchor="b">
            <a:spAutoFit/>
          </a:bodyPr>
          <a:lstStyle/>
          <a:p>
            <a:pPr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Bildquelle: Fritz Bauer in seinem Amtszimmer im Frankfurter Landgericht, 1965. © Stefan Moses, München. Entnommen aus: Fritz Bauer Institut – Fritz Bauer (1903-1968) (https://www.fritz-bauer-institut.de/fritz-bauer, zuletzt abgerufen am 10.09.2025, 11.04 Uhr).</a:t>
            </a:r>
          </a:p>
        </p:txBody>
      </p:sp>
    </p:spTree>
    <p:extLst>
      <p:ext uri="{BB962C8B-B14F-4D97-AF65-F5344CB8AC3E}">
        <p14:creationId xmlns:p14="http://schemas.microsoft.com/office/powerpoint/2010/main" val="29944697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4699E2-A638-6F1F-B37A-6B237283DE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>
            <a:extLst>
              <a:ext uri="{FF2B5EF4-FFF2-40B4-BE49-F238E27FC236}">
                <a16:creationId xmlns:a16="http://schemas.microsoft.com/office/drawing/2014/main" id="{8DA3145C-A72E-E4E4-F7D8-7E9E46BA10E5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8958" b="104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EB232728-2800-23D8-BA05-EDADB8BA7CBE}"/>
              </a:ext>
            </a:extLst>
          </p:cNvPr>
          <p:cNvSpPr txBox="1"/>
          <p:nvPr/>
        </p:nvSpPr>
        <p:spPr>
          <a:xfrm>
            <a:off x="238879" y="5233804"/>
            <a:ext cx="11714242" cy="1354197"/>
          </a:xfrm>
          <a:prstGeom prst="rect">
            <a:avLst/>
          </a:prstGeom>
          <a:solidFill>
            <a:schemeClr val="bg1"/>
          </a:solidFill>
        </p:spPr>
        <p:txBody>
          <a:bodyPr wrap="square" lIns="270000" tIns="180000" rIns="270000" bIns="234000" rtlCol="0" anchor="b">
            <a:spAutoFit/>
          </a:bodyPr>
          <a:lstStyle/>
          <a:p>
            <a:pPr algn="l">
              <a:lnSpc>
                <a:spcPct val="120000"/>
              </a:lnSpc>
              <a:spcAft>
                <a:spcPts val="600"/>
              </a:spcAft>
            </a:pPr>
            <a:r>
              <a:rPr lang="de-DE" sz="1600" b="1" dirty="0">
                <a:solidFill>
                  <a:schemeClr val="tx2"/>
                </a:solidFill>
              </a:rPr>
              <a:t>          Aufgabe</a:t>
            </a:r>
          </a:p>
          <a:p>
            <a:pPr algn="l">
              <a:lnSpc>
                <a:spcPct val="120000"/>
              </a:lnSpc>
            </a:pPr>
            <a:r>
              <a:rPr lang="de-DE" sz="1600" dirty="0"/>
              <a:t>Spielt zu zweit den ersten Tag von „The </a:t>
            </a:r>
            <a:r>
              <a:rPr lang="de-DE" sz="1600" dirty="0" err="1"/>
              <a:t>Darkest</a:t>
            </a:r>
            <a:r>
              <a:rPr lang="de-DE" sz="1600" dirty="0"/>
              <a:t> Files – Der Rebell“ und ermittelt im Fall Naumann. Bearbeitet dafür </a:t>
            </a:r>
            <a:br>
              <a:rPr lang="de-DE" sz="1600" dirty="0"/>
            </a:br>
            <a:r>
              <a:rPr lang="de-DE" sz="1600" dirty="0"/>
              <a:t>das </a:t>
            </a:r>
            <a:r>
              <a:rPr lang="de-DE" sz="1600" b="1" dirty="0"/>
              <a:t>Notizbuch</a:t>
            </a:r>
            <a:r>
              <a:rPr lang="de-DE" sz="1600" dirty="0"/>
              <a:t> und die </a:t>
            </a:r>
            <a:r>
              <a:rPr lang="de-DE" sz="1600" b="1" dirty="0"/>
              <a:t>Figurenkonstellation</a:t>
            </a:r>
            <a:r>
              <a:rPr lang="de-DE" sz="1600" dirty="0"/>
              <a:t>. Nach Ende des Tags besprechen wir gemeinsam, was passiert ist.</a:t>
            </a:r>
          </a:p>
        </p:txBody>
      </p:sp>
      <p:pic>
        <p:nvPicPr>
          <p:cNvPr id="3" name="Grafik 2">
            <a:extLst>
              <a:ext uri="{FF2B5EF4-FFF2-40B4-BE49-F238E27FC236}">
                <a16:creationId xmlns:a16="http://schemas.microsoft.com/office/drawing/2014/main" id="{CE89DD3B-8FF6-A401-9705-4A5761F90A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5938" y="5426342"/>
            <a:ext cx="464723" cy="311849"/>
          </a:xfrm>
          <a:prstGeom prst="rect">
            <a:avLst/>
          </a:prstGeom>
        </p:spPr>
      </p:pic>
      <p:sp>
        <p:nvSpPr>
          <p:cNvPr id="5" name="Textfeld 4">
            <a:extLst>
              <a:ext uri="{FF2B5EF4-FFF2-40B4-BE49-F238E27FC236}">
                <a16:creationId xmlns:a16="http://schemas.microsoft.com/office/drawing/2014/main" id="{0801C189-DAC0-48E7-AABE-7E6ACAC809D7}"/>
              </a:ext>
            </a:extLst>
          </p:cNvPr>
          <p:cNvSpPr txBox="1"/>
          <p:nvPr/>
        </p:nvSpPr>
        <p:spPr>
          <a:xfrm>
            <a:off x="9052184" y="0"/>
            <a:ext cx="3139816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19851096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B1A718-3D95-10EA-C944-3D3951A35E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>
            <a:extLst>
              <a:ext uri="{FF2B5EF4-FFF2-40B4-BE49-F238E27FC236}">
                <a16:creationId xmlns:a16="http://schemas.microsoft.com/office/drawing/2014/main" id="{4BFB61E4-22B8-CB02-2A5C-FF5F467129B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t="8958" b="1041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feld 6">
            <a:extLst>
              <a:ext uri="{FF2B5EF4-FFF2-40B4-BE49-F238E27FC236}">
                <a16:creationId xmlns:a16="http://schemas.microsoft.com/office/drawing/2014/main" id="{79ACBD7B-BAA0-7783-AFEC-7CB590416206}"/>
              </a:ext>
            </a:extLst>
          </p:cNvPr>
          <p:cNvSpPr txBox="1"/>
          <p:nvPr/>
        </p:nvSpPr>
        <p:spPr>
          <a:xfrm>
            <a:off x="238879" y="5234212"/>
            <a:ext cx="6841869" cy="1354532"/>
          </a:xfrm>
          <a:prstGeom prst="rect">
            <a:avLst/>
          </a:prstGeom>
          <a:solidFill>
            <a:schemeClr val="bg1"/>
          </a:solidFill>
        </p:spPr>
        <p:txBody>
          <a:bodyPr wrap="none" lIns="270000" tIns="378000" rIns="270000" bIns="432000" rtlCol="0" anchor="ctr">
            <a:spAutoFit/>
          </a:bodyPr>
          <a:lstStyle>
            <a:defPPr>
              <a:defRPr lang="de-DE"/>
            </a:defPPr>
            <a:lvl1pPr>
              <a:lnSpc>
                <a:spcPct val="120000"/>
              </a:lnSpc>
              <a:spcAft>
                <a:spcPts val="600"/>
              </a:spcAft>
              <a:defRPr sz="3200" b="1">
                <a:latin typeface="+mj-lt"/>
              </a:defRPr>
            </a:lvl1pPr>
          </a:lstStyle>
          <a:p>
            <a:r>
              <a:rPr lang="de-DE" dirty="0"/>
              <a:t>Reflexion: Tag 1 – Ein neuer Job</a:t>
            </a:r>
          </a:p>
        </p:txBody>
      </p:sp>
      <p:sp>
        <p:nvSpPr>
          <p:cNvPr id="2" name="Textfeld 1">
            <a:extLst>
              <a:ext uri="{FF2B5EF4-FFF2-40B4-BE49-F238E27FC236}">
                <a16:creationId xmlns:a16="http://schemas.microsoft.com/office/drawing/2014/main" id="{87F9A459-7A73-EF9E-1FE8-F1053A39D352}"/>
              </a:ext>
            </a:extLst>
          </p:cNvPr>
          <p:cNvSpPr txBox="1"/>
          <p:nvPr/>
        </p:nvSpPr>
        <p:spPr>
          <a:xfrm>
            <a:off x="9052184" y="0"/>
            <a:ext cx="3139816" cy="262811"/>
          </a:xfrm>
          <a:prstGeom prst="rect">
            <a:avLst/>
          </a:prstGeom>
          <a:solidFill>
            <a:schemeClr val="tx2"/>
          </a:solidFill>
        </p:spPr>
        <p:txBody>
          <a:bodyPr wrap="none" lIns="72000" tIns="72000" rIns="72000" bIns="72000" anchor="b">
            <a:spAutoFit/>
          </a:bodyPr>
          <a:lstStyle/>
          <a:p>
            <a:pPr algn="r">
              <a:lnSpc>
                <a:spcPct val="120000"/>
              </a:lnSpc>
            </a:pPr>
            <a:r>
              <a:rPr lang="de-DE" sz="700" b="1" dirty="0">
                <a:solidFill>
                  <a:schemeClr val="bg1"/>
                </a:solidFill>
              </a:rPr>
              <a:t>Quelle Hintergrundmotiv: The </a:t>
            </a:r>
            <a:r>
              <a:rPr lang="de-DE" sz="700" b="1" dirty="0" err="1">
                <a:solidFill>
                  <a:schemeClr val="bg1"/>
                </a:solidFill>
              </a:rPr>
              <a:t>Darkest</a:t>
            </a:r>
            <a:r>
              <a:rPr lang="de-DE" sz="700" b="1" dirty="0">
                <a:solidFill>
                  <a:schemeClr val="bg1"/>
                </a:solidFill>
              </a:rPr>
              <a:t> Files (2025, </a:t>
            </a:r>
            <a:r>
              <a:rPr lang="de-DE" sz="700" b="1" dirty="0" err="1">
                <a:solidFill>
                  <a:schemeClr val="bg1"/>
                </a:solidFill>
              </a:rPr>
              <a:t>Painbucket</a:t>
            </a:r>
            <a:r>
              <a:rPr lang="de-DE" sz="700" b="1" dirty="0">
                <a:solidFill>
                  <a:schemeClr val="bg1"/>
                </a:solidFill>
              </a:rPr>
              <a:t> Games).</a:t>
            </a:r>
          </a:p>
        </p:txBody>
      </p:sp>
    </p:spTree>
    <p:extLst>
      <p:ext uri="{BB962C8B-B14F-4D97-AF65-F5344CB8AC3E}">
        <p14:creationId xmlns:p14="http://schemas.microsoft.com/office/powerpoint/2010/main" val="116941850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01A959-0CC4-C505-58C5-D96DE55FCB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platzhalter 3">
            <a:extLst>
              <a:ext uri="{FF2B5EF4-FFF2-40B4-BE49-F238E27FC236}">
                <a16:creationId xmlns:a16="http://schemas.microsoft.com/office/drawing/2014/main" id="{D90D46B9-ED73-4593-DB78-AF3C41B0052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Schule mit Games gestalten NRW – Demokratie und Teilhabe spielend fördern</a:t>
            </a:r>
          </a:p>
          <a:p>
            <a:r>
              <a:rPr lang="de-DE" b="1" dirty="0"/>
              <a:t>Geschichte/Gesellschaftslehre, Klasse 9</a:t>
            </a:r>
          </a:p>
          <a:p>
            <a:r>
              <a:rPr lang="de-DE" b="1" dirty="0"/>
              <a:t>Doppelstunde 3+4: Akten und Befragungen – Die Witwe und der erste Verdächtige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71805075"/>
      </p:ext>
    </p:extLst>
  </p:cSld>
  <p:clrMapOvr>
    <a:masterClrMapping/>
  </p:clrMapOvr>
</p:sld>
</file>

<file path=ppt/theme/theme1.xml><?xml version="1.0" encoding="utf-8"?>
<a:theme xmlns:a="http://schemas.openxmlformats.org/drawingml/2006/main" name="Titelfolien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Zwischenkapitel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Inhalte">
  <a:themeElements>
    <a:clrScheme name="SDK RGB">
      <a:dk1>
        <a:srgbClr val="000000"/>
      </a:dk1>
      <a:lt1>
        <a:srgbClr val="FFFFFF"/>
      </a:lt1>
      <a:dk2>
        <a:srgbClr val="5F5B55"/>
      </a:dk2>
      <a:lt2>
        <a:srgbClr val="CDE7F8"/>
      </a:lt2>
      <a:accent1>
        <a:srgbClr val="E1F0F5"/>
      </a:accent1>
      <a:accent2>
        <a:srgbClr val="009EE3"/>
      </a:accent2>
      <a:accent3>
        <a:srgbClr val="867F79"/>
      </a:accent3>
      <a:accent4>
        <a:srgbClr val="B2B2B2"/>
      </a:accent4>
      <a:accent5>
        <a:srgbClr val="E3E3E3"/>
      </a:accent5>
      <a:accent6>
        <a:srgbClr val="009641"/>
      </a:accent6>
      <a:hlink>
        <a:srgbClr val="009EE3"/>
      </a:hlink>
      <a:folHlink>
        <a:srgbClr val="867F79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algn="l">
          <a:lnSpc>
            <a:spcPct val="120000"/>
          </a:lnSpc>
          <a:defRPr sz="16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4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0519FD55B86A5B479F8BAF1FFCB86B90" ma:contentTypeVersion="15" ma:contentTypeDescription="Ein neues Dokument erstellen." ma:contentTypeScope="" ma:versionID="e1d8a88fb0913c71f04c882e24c5774f">
  <xsd:schema xmlns:xsd="http://www.w3.org/2001/XMLSchema" xmlns:xs="http://www.w3.org/2001/XMLSchema" xmlns:p="http://schemas.microsoft.com/office/2006/metadata/properties" xmlns:ns2="929eb060-2697-4bd0-9e37-07983e74b794" xmlns:ns3="4248999b-fc3c-49f5-bd29-e9b668809f46" targetNamespace="http://schemas.microsoft.com/office/2006/metadata/properties" ma:root="true" ma:fieldsID="f58889015fe47e597bc6bacc805d8d61" ns2:_="" ns3:_="">
    <xsd:import namespace="929eb060-2697-4bd0-9e37-07983e74b794"/>
    <xsd:import namespace="4248999b-fc3c-49f5-bd29-e9b668809f46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LengthInSeconds" minOccurs="0"/>
                <xsd:element ref="ns2:SharedWithUsers" minOccurs="0"/>
                <xsd:element ref="ns2:SharedWithDetails" minOccurs="0"/>
                <xsd:element ref="ns3:MediaServiceObjectDetectorVersions" minOccurs="0"/>
                <xsd:element ref="ns3:MediaServiceSearchProperties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29eb060-2697-4bd0-9e37-07983e74b794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Wert der Dokument-ID" ma:description="Der Wert der diesem Element zugewiesenen Dokument-ID." ma:indexed="true" ma:internalName="_dlc_DocId" ma:readOnly="true">
      <xsd:simpleType>
        <xsd:restriction base="dms:Text"/>
      </xsd:simpleType>
    </xsd:element>
    <xsd:element name="_dlc_DocIdUrl" ma:index="9" nillable="true" ma:displayName="Dokument-ID" ma:description="Permanenter Hyperlink zu diesem Dok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SharedWithUsers" ma:index="15" nillable="true" ma:displayName="Freigegeben für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6" nillable="true" ma:displayName="Freigegeben für -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c7b3e8bc-12db-46be-a341-b5bafef6bc53}" ma:internalName="TaxCatchAll" ma:showField="CatchAllData" ma:web="929eb060-2697-4bd0-9e37-07983e74b794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48999b-fc3c-49f5-bd29-e9b668809f4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MediaServiceObjectDetectorVersions" ma:index="17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18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lcf76f155ced4ddcb4097134ff3c332f" ma:index="20" nillable="true" ma:taxonomy="true" ma:internalName="lcf76f155ced4ddcb4097134ff3c332f" ma:taxonomyFieldName="MediaServiceImageTags" ma:displayName="Bildmarkierungen" ma:readOnly="false" ma:fieldId="{5cf76f15-5ced-4ddc-b409-7134ff3c332f}" ma:taxonomyMulti="true" ma:sspId="c4c54f3e-9704-4ba4-bbbb-a2d956cda2f2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2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2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BillingMetadata" ma:index="25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Inhaltstyp"/>
        <xsd:element ref="dc:title" minOccurs="0" maxOccurs="1" ma:index="4" ma:displayName="Titel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dlc_DocId xmlns="929eb060-2697-4bd0-9e37-07983e74b794">5RUT42TFMVU5-1569772645-2781</_dlc_DocId>
    <_dlc_DocIdUrl xmlns="929eb060-2697-4bd0-9e37-07983e74b794">
      <Url>https://stiftungspielekultur.sharepoint.com/sites/Projektarbeit/_layouts/15/DocIdRedir.aspx?ID=5RUT42TFMVU5-1569772645-2781</Url>
      <Description>5RUT42TFMVU5-1569772645-2781</Description>
    </_dlc_DocIdUrl>
    <lcf76f155ced4ddcb4097134ff3c332f xmlns="4248999b-fc3c-49f5-bd29-e9b668809f46">
      <Terms xmlns="http://schemas.microsoft.com/office/infopath/2007/PartnerControls"/>
    </lcf76f155ced4ddcb4097134ff3c332f>
    <TaxCatchAll xmlns="929eb060-2697-4bd0-9e37-07983e74b794" xsi:nil="true"/>
  </documentManagement>
</p:properties>
</file>

<file path=customXml/itemProps1.xml><?xml version="1.0" encoding="utf-8"?>
<ds:datastoreItem xmlns:ds="http://schemas.openxmlformats.org/officeDocument/2006/customXml" ds:itemID="{982FE45E-ECEB-446B-8850-437BC6D82D4F}"/>
</file>

<file path=customXml/itemProps2.xml><?xml version="1.0" encoding="utf-8"?>
<ds:datastoreItem xmlns:ds="http://schemas.openxmlformats.org/officeDocument/2006/customXml" ds:itemID="{EF88AFA5-F859-4244-A8E1-5AC514F1FC3E}"/>
</file>

<file path=customXml/itemProps3.xml><?xml version="1.0" encoding="utf-8"?>
<ds:datastoreItem xmlns:ds="http://schemas.openxmlformats.org/officeDocument/2006/customXml" ds:itemID="{BEECE7B0-B079-4F9F-B727-DF945B33C4FE}"/>
</file>

<file path=customXml/itemProps4.xml><?xml version="1.0" encoding="utf-8"?>
<ds:datastoreItem xmlns:ds="http://schemas.openxmlformats.org/officeDocument/2006/customXml" ds:itemID="{17417369-5C1A-484B-9662-369A7C83F059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1212</Words>
  <Application>Microsoft Office PowerPoint</Application>
  <PresentationFormat>Breitbild</PresentationFormat>
  <Paragraphs>100</Paragraphs>
  <Slides>30</Slides>
  <Notes>7</Notes>
  <HiddenSlides>0</HiddenSlides>
  <MMClips>1</MMClips>
  <ScaleCrop>false</ScaleCrop>
  <HeadingPairs>
    <vt:vector size="6" baseType="variant">
      <vt:variant>
        <vt:lpstr>Verwendete Schriftarten</vt:lpstr>
      </vt:variant>
      <vt:variant>
        <vt:i4>2</vt:i4>
      </vt:variant>
      <vt:variant>
        <vt:lpstr>Design</vt:lpstr>
      </vt:variant>
      <vt:variant>
        <vt:i4>3</vt:i4>
      </vt:variant>
      <vt:variant>
        <vt:lpstr>Folientitel</vt:lpstr>
      </vt:variant>
      <vt:variant>
        <vt:i4>30</vt:i4>
      </vt:variant>
    </vt:vector>
  </HeadingPairs>
  <TitlesOfParts>
    <vt:vector size="35" baseType="lpstr">
      <vt:lpstr>Aptos</vt:lpstr>
      <vt:lpstr>Arial</vt:lpstr>
      <vt:lpstr>Titelfolien</vt:lpstr>
      <vt:lpstr>Zwischenkapitel</vt:lpstr>
      <vt:lpstr>Inhalte</vt:lpstr>
      <vt:lpstr>PowerPoint-Präsentation</vt:lpstr>
      <vt:lpstr>Nach Ende des Zweiten Weltkriegs</vt:lpstr>
      <vt:lpstr>PowerPoint-Präsentation</vt:lpstr>
      <vt:lpstr>Fritz Bauer (1903 – 1968)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Zentrale Widersprüche und offene Fragen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Quellen</vt:lpstr>
      <vt:lpstr>Quellen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Juliane Strehmann</dc:creator>
  <cp:lastModifiedBy>Christian Huberts</cp:lastModifiedBy>
  <cp:revision>45</cp:revision>
  <dcterms:created xsi:type="dcterms:W3CDTF">2025-12-04T14:18:02Z</dcterms:created>
  <dcterms:modified xsi:type="dcterms:W3CDTF">2026-02-02T09:37:44Z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0x0101000519FD55B86A5B479F8BAF1FFCB86B90</vt:lpwstr>
  </property>
  <property fmtid="{D5CDD505-2E9C-101B-9397-08002B2CF9AE}" pid="3" name="_dlc_DocIdItemGuid">
    <vt:lpwstr>5519f4a5-0291-4110-ac44-29fb2289fdee</vt:lpwstr>
  </property>
</Properties>
</file>